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howSpecialPlsOnTitleSld="0" saveSubsetFonts="1" autoCompressPictures="0">
  <p:sldMasterIdLst>
    <p:sldMasterId id="2147483648" r:id="rId4"/>
  </p:sldMasterIdLst>
  <p:notesMasterIdLst>
    <p:notesMasterId r:id="rId81"/>
  </p:notesMasterIdLst>
  <p:handoutMasterIdLst>
    <p:handoutMasterId r:id="rId82"/>
  </p:handoutMasterIdLst>
  <p:sldIdLst>
    <p:sldId id="270" r:id="rId5"/>
    <p:sldId id="343" r:id="rId6"/>
    <p:sldId id="346" r:id="rId7"/>
    <p:sldId id="429" r:id="rId8"/>
    <p:sldId id="354" r:id="rId9"/>
    <p:sldId id="355" r:id="rId10"/>
    <p:sldId id="356" r:id="rId11"/>
    <p:sldId id="357" r:id="rId12"/>
    <p:sldId id="358" r:id="rId13"/>
    <p:sldId id="359" r:id="rId14"/>
    <p:sldId id="360" r:id="rId15"/>
    <p:sldId id="361" r:id="rId16"/>
    <p:sldId id="362" r:id="rId17"/>
    <p:sldId id="363" r:id="rId18"/>
    <p:sldId id="364" r:id="rId19"/>
    <p:sldId id="365" r:id="rId20"/>
    <p:sldId id="366" r:id="rId21"/>
    <p:sldId id="367" r:id="rId22"/>
    <p:sldId id="368" r:id="rId23"/>
    <p:sldId id="369" r:id="rId24"/>
    <p:sldId id="370" r:id="rId25"/>
    <p:sldId id="371" r:id="rId26"/>
    <p:sldId id="372" r:id="rId27"/>
    <p:sldId id="377" r:id="rId28"/>
    <p:sldId id="373" r:id="rId29"/>
    <p:sldId id="374" r:id="rId30"/>
    <p:sldId id="376" r:id="rId31"/>
    <p:sldId id="378" r:id="rId32"/>
    <p:sldId id="380" r:id="rId33"/>
    <p:sldId id="381" r:id="rId34"/>
    <p:sldId id="382" r:id="rId35"/>
    <p:sldId id="383" r:id="rId36"/>
    <p:sldId id="384" r:id="rId37"/>
    <p:sldId id="385" r:id="rId38"/>
    <p:sldId id="386" r:id="rId39"/>
    <p:sldId id="387" r:id="rId40"/>
    <p:sldId id="388" r:id="rId41"/>
    <p:sldId id="389" r:id="rId42"/>
    <p:sldId id="390" r:id="rId43"/>
    <p:sldId id="391" r:id="rId44"/>
    <p:sldId id="392" r:id="rId45"/>
    <p:sldId id="393" r:id="rId46"/>
    <p:sldId id="394" r:id="rId47"/>
    <p:sldId id="396" r:id="rId48"/>
    <p:sldId id="397" r:id="rId49"/>
    <p:sldId id="398" r:id="rId50"/>
    <p:sldId id="399" r:id="rId51"/>
    <p:sldId id="400" r:id="rId52"/>
    <p:sldId id="401" r:id="rId53"/>
    <p:sldId id="402" r:id="rId54"/>
    <p:sldId id="403" r:id="rId55"/>
    <p:sldId id="404" r:id="rId56"/>
    <p:sldId id="405" r:id="rId57"/>
    <p:sldId id="406" r:id="rId58"/>
    <p:sldId id="407" r:id="rId59"/>
    <p:sldId id="408" r:id="rId60"/>
    <p:sldId id="409" r:id="rId61"/>
    <p:sldId id="410" r:id="rId62"/>
    <p:sldId id="411" r:id="rId63"/>
    <p:sldId id="412" r:id="rId64"/>
    <p:sldId id="413" r:id="rId65"/>
    <p:sldId id="414" r:id="rId66"/>
    <p:sldId id="415" r:id="rId67"/>
    <p:sldId id="416" r:id="rId68"/>
    <p:sldId id="417" r:id="rId69"/>
    <p:sldId id="418" r:id="rId70"/>
    <p:sldId id="419" r:id="rId71"/>
    <p:sldId id="420" r:id="rId72"/>
    <p:sldId id="421" r:id="rId73"/>
    <p:sldId id="422" r:id="rId74"/>
    <p:sldId id="423" r:id="rId75"/>
    <p:sldId id="424" r:id="rId76"/>
    <p:sldId id="425" r:id="rId77"/>
    <p:sldId id="426" r:id="rId78"/>
    <p:sldId id="428" r:id="rId79"/>
    <p:sldId id="330" r:id="rId80"/>
  </p:sldIdLst>
  <p:sldSz cx="9144000" cy="6858000" type="screen4x3"/>
  <p:notesSz cx="6954838" cy="9236075"/>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1376">
          <p15:clr>
            <a:srgbClr val="A4A3A4"/>
          </p15:clr>
        </p15:guide>
        <p15:guide id="2" pos="906">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Kari Seurer" initials="KS" lastIdx="2" clrIdx="0"/>
  <p:cmAuthor id="1" name="Michelle Uher" initials="MU" lastIdx="5" clrIdx="1">
    <p:extLst/>
  </p:cmAuthor>
  <p:cmAuthor id="2" name="Tim Engel" initials="" lastIdx="1" clrIdx="2"/>
</p:cmAuthorLst>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6D4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716" autoAdjust="0"/>
    <p:restoredTop sz="99200" autoAdjust="0"/>
  </p:normalViewPr>
  <p:slideViewPr>
    <p:cSldViewPr snapToGrid="0" snapToObjects="1">
      <p:cViewPr varScale="1">
        <p:scale>
          <a:sx n="71" d="100"/>
          <a:sy n="71" d="100"/>
        </p:scale>
        <p:origin x="-468" y="-108"/>
      </p:cViewPr>
      <p:guideLst>
        <p:guide orient="horz" pos="1376"/>
        <p:guide pos="906"/>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slide" Target="slides/slide51.xml"/><Relationship Id="rId63" Type="http://schemas.openxmlformats.org/officeDocument/2006/relationships/slide" Target="slides/slide59.xml"/><Relationship Id="rId68" Type="http://schemas.openxmlformats.org/officeDocument/2006/relationships/slide" Target="slides/slide64.xml"/><Relationship Id="rId76" Type="http://schemas.openxmlformats.org/officeDocument/2006/relationships/slide" Target="slides/slide72.xml"/><Relationship Id="rId84" Type="http://schemas.openxmlformats.org/officeDocument/2006/relationships/presProps" Target="presProps.xml"/><Relationship Id="rId7" Type="http://schemas.openxmlformats.org/officeDocument/2006/relationships/slide" Target="slides/slide3.xml"/><Relationship Id="rId71" Type="http://schemas.openxmlformats.org/officeDocument/2006/relationships/slide" Target="slides/slide67.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slide" Target="slides/slide54.xml"/><Relationship Id="rId66" Type="http://schemas.openxmlformats.org/officeDocument/2006/relationships/slide" Target="slides/slide62.xml"/><Relationship Id="rId74" Type="http://schemas.openxmlformats.org/officeDocument/2006/relationships/slide" Target="slides/slide70.xml"/><Relationship Id="rId79" Type="http://schemas.openxmlformats.org/officeDocument/2006/relationships/slide" Target="slides/slide75.xml"/><Relationship Id="rId87" Type="http://schemas.openxmlformats.org/officeDocument/2006/relationships/tableStyles" Target="tableStyles.xml"/><Relationship Id="rId5" Type="http://schemas.openxmlformats.org/officeDocument/2006/relationships/slide" Target="slides/slide1.xml"/><Relationship Id="rId61" Type="http://schemas.openxmlformats.org/officeDocument/2006/relationships/slide" Target="slides/slide57.xml"/><Relationship Id="rId82" Type="http://schemas.openxmlformats.org/officeDocument/2006/relationships/handoutMaster" Target="handoutMasters/handoutMaster1.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slide" Target="slides/slide60.xml"/><Relationship Id="rId69" Type="http://schemas.openxmlformats.org/officeDocument/2006/relationships/slide" Target="slides/slide65.xml"/><Relationship Id="rId77" Type="http://schemas.openxmlformats.org/officeDocument/2006/relationships/slide" Target="slides/slide73.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slide" Target="slides/slide68.xml"/><Relationship Id="rId80" Type="http://schemas.openxmlformats.org/officeDocument/2006/relationships/slide" Target="slides/slide76.xml"/><Relationship Id="rId85" Type="http://schemas.openxmlformats.org/officeDocument/2006/relationships/viewProps" Target="viewProps.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slide" Target="slides/slide63.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70" Type="http://schemas.openxmlformats.org/officeDocument/2006/relationships/slide" Target="slides/slide66.xml"/><Relationship Id="rId75" Type="http://schemas.openxmlformats.org/officeDocument/2006/relationships/slide" Target="slides/slide71.xml"/><Relationship Id="rId83" Type="http://schemas.openxmlformats.org/officeDocument/2006/relationships/commentAuthors" Target="commentAuthors.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slide" Target="slides/slide61.xml"/><Relationship Id="rId73" Type="http://schemas.openxmlformats.org/officeDocument/2006/relationships/slide" Target="slides/slide69.xml"/><Relationship Id="rId78" Type="http://schemas.openxmlformats.org/officeDocument/2006/relationships/slide" Target="slides/slide74.xml"/><Relationship Id="rId81" Type="http://schemas.openxmlformats.org/officeDocument/2006/relationships/notesMaster" Target="notesMasters/notesMaster1.xml"/><Relationship Id="rId86"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3014393" cy="461963"/>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938871" y="0"/>
            <a:ext cx="3014393" cy="461963"/>
          </a:xfrm>
          <a:prstGeom prst="rect">
            <a:avLst/>
          </a:prstGeom>
        </p:spPr>
        <p:txBody>
          <a:bodyPr vert="horz" lIns="91440" tIns="45720" rIns="91440" bIns="45720" rtlCol="0"/>
          <a:lstStyle>
            <a:lvl1pPr algn="r">
              <a:defRPr sz="1200"/>
            </a:lvl1pPr>
          </a:lstStyle>
          <a:p>
            <a:fld id="{43A78799-EE64-D14A-9AEE-7A4F5DA0C85D}" type="datetimeFigureOut">
              <a:rPr lang="en-US" smtClean="0"/>
              <a:t>4/18/2014</a:t>
            </a:fld>
            <a:endParaRPr lang="en-US"/>
          </a:p>
        </p:txBody>
      </p:sp>
      <p:sp>
        <p:nvSpPr>
          <p:cNvPr id="4" name="Footer Placeholder 3"/>
          <p:cNvSpPr>
            <a:spLocks noGrp="1"/>
          </p:cNvSpPr>
          <p:nvPr>
            <p:ph type="ftr" sz="quarter" idx="2"/>
          </p:nvPr>
        </p:nvSpPr>
        <p:spPr>
          <a:xfrm>
            <a:off x="1" y="8772526"/>
            <a:ext cx="3014393" cy="461963"/>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938871" y="8772526"/>
            <a:ext cx="3014393" cy="461963"/>
          </a:xfrm>
          <a:prstGeom prst="rect">
            <a:avLst/>
          </a:prstGeom>
        </p:spPr>
        <p:txBody>
          <a:bodyPr vert="horz" lIns="91440" tIns="45720" rIns="91440" bIns="45720" rtlCol="0" anchor="b"/>
          <a:lstStyle>
            <a:lvl1pPr algn="r">
              <a:defRPr sz="1200"/>
            </a:lvl1pPr>
          </a:lstStyle>
          <a:p>
            <a:fld id="{3173B023-2D9B-3544-841E-7F0DD8433886}" type="slidenum">
              <a:rPr lang="en-US" smtClean="0"/>
              <a:t>‹#›</a:t>
            </a:fld>
            <a:endParaRPr lang="en-US"/>
          </a:p>
        </p:txBody>
      </p:sp>
    </p:spTree>
    <p:extLst>
      <p:ext uri="{BB962C8B-B14F-4D97-AF65-F5344CB8AC3E}">
        <p14:creationId xmlns:p14="http://schemas.microsoft.com/office/powerpoint/2010/main" val="3036275952"/>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13763" cy="461804"/>
          </a:xfrm>
          <a:prstGeom prst="rect">
            <a:avLst/>
          </a:prstGeom>
        </p:spPr>
        <p:txBody>
          <a:bodyPr vert="horz" lIns="92830" tIns="46415" rIns="92830" bIns="46415" rtlCol="0"/>
          <a:lstStyle>
            <a:lvl1pPr algn="l">
              <a:defRPr sz="1200"/>
            </a:lvl1pPr>
          </a:lstStyle>
          <a:p>
            <a:endParaRPr lang="en-US"/>
          </a:p>
        </p:txBody>
      </p:sp>
      <p:sp>
        <p:nvSpPr>
          <p:cNvPr id="3" name="Date Placeholder 2"/>
          <p:cNvSpPr>
            <a:spLocks noGrp="1"/>
          </p:cNvSpPr>
          <p:nvPr>
            <p:ph type="dt" idx="1"/>
          </p:nvPr>
        </p:nvSpPr>
        <p:spPr>
          <a:xfrm>
            <a:off x="3939466" y="0"/>
            <a:ext cx="3013763" cy="461804"/>
          </a:xfrm>
          <a:prstGeom prst="rect">
            <a:avLst/>
          </a:prstGeom>
        </p:spPr>
        <p:txBody>
          <a:bodyPr vert="horz" lIns="92830" tIns="46415" rIns="92830" bIns="46415" rtlCol="0"/>
          <a:lstStyle>
            <a:lvl1pPr algn="r">
              <a:defRPr sz="1200"/>
            </a:lvl1pPr>
          </a:lstStyle>
          <a:p>
            <a:fld id="{A9DF6E47-2B7C-45E9-B8AB-69108B49AB28}" type="datetimeFigureOut">
              <a:rPr lang="en-US" smtClean="0"/>
              <a:pPr/>
              <a:t>4/18/2014</a:t>
            </a:fld>
            <a:endParaRPr lang="en-US"/>
          </a:p>
        </p:txBody>
      </p:sp>
      <p:sp>
        <p:nvSpPr>
          <p:cNvPr id="4" name="Slide Image Placeholder 3"/>
          <p:cNvSpPr>
            <a:spLocks noGrp="1" noRot="1" noChangeAspect="1"/>
          </p:cNvSpPr>
          <p:nvPr>
            <p:ph type="sldImg" idx="2"/>
          </p:nvPr>
        </p:nvSpPr>
        <p:spPr>
          <a:xfrm>
            <a:off x="1168400" y="692150"/>
            <a:ext cx="4618038" cy="3463925"/>
          </a:xfrm>
          <a:prstGeom prst="rect">
            <a:avLst/>
          </a:prstGeom>
          <a:noFill/>
          <a:ln w="12700">
            <a:solidFill>
              <a:prstClr val="black"/>
            </a:solidFill>
          </a:ln>
        </p:spPr>
        <p:txBody>
          <a:bodyPr vert="horz" lIns="92830" tIns="46415" rIns="92830" bIns="46415" rtlCol="0" anchor="ctr"/>
          <a:lstStyle/>
          <a:p>
            <a:endParaRPr lang="en-US"/>
          </a:p>
        </p:txBody>
      </p:sp>
      <p:sp>
        <p:nvSpPr>
          <p:cNvPr id="5" name="Notes Placeholder 4"/>
          <p:cNvSpPr>
            <a:spLocks noGrp="1"/>
          </p:cNvSpPr>
          <p:nvPr>
            <p:ph type="body" sz="quarter" idx="3"/>
          </p:nvPr>
        </p:nvSpPr>
        <p:spPr>
          <a:xfrm>
            <a:off x="695484" y="4387136"/>
            <a:ext cx="5563870" cy="4156234"/>
          </a:xfrm>
          <a:prstGeom prst="rect">
            <a:avLst/>
          </a:prstGeom>
        </p:spPr>
        <p:txBody>
          <a:bodyPr vert="horz" lIns="92830" tIns="46415" rIns="92830" bIns="46415"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772668"/>
            <a:ext cx="3013763" cy="461804"/>
          </a:xfrm>
          <a:prstGeom prst="rect">
            <a:avLst/>
          </a:prstGeom>
        </p:spPr>
        <p:txBody>
          <a:bodyPr vert="horz" lIns="92830" tIns="46415" rIns="92830" bIns="46415" rtlCol="0" anchor="b"/>
          <a:lstStyle>
            <a:lvl1pPr algn="l">
              <a:defRPr sz="1200"/>
            </a:lvl1pPr>
          </a:lstStyle>
          <a:p>
            <a:endParaRPr lang="en-US"/>
          </a:p>
        </p:txBody>
      </p:sp>
      <p:sp>
        <p:nvSpPr>
          <p:cNvPr id="7" name="Slide Number Placeholder 6"/>
          <p:cNvSpPr>
            <a:spLocks noGrp="1"/>
          </p:cNvSpPr>
          <p:nvPr>
            <p:ph type="sldNum" sz="quarter" idx="5"/>
          </p:nvPr>
        </p:nvSpPr>
        <p:spPr>
          <a:xfrm>
            <a:off x="3939466" y="8772668"/>
            <a:ext cx="3013763" cy="461804"/>
          </a:xfrm>
          <a:prstGeom prst="rect">
            <a:avLst/>
          </a:prstGeom>
        </p:spPr>
        <p:txBody>
          <a:bodyPr vert="horz" lIns="92830" tIns="46415" rIns="92830" bIns="46415" rtlCol="0" anchor="b"/>
          <a:lstStyle>
            <a:lvl1pPr algn="r">
              <a:defRPr sz="1200"/>
            </a:lvl1pPr>
          </a:lstStyle>
          <a:p>
            <a:fld id="{75CECF62-99DE-4D14-8F10-95A11E5756DB}" type="slidenum">
              <a:rPr lang="en-US" smtClean="0"/>
              <a:pPr/>
              <a:t>‹#›</a:t>
            </a:fld>
            <a:endParaRPr lang="en-US"/>
          </a:p>
        </p:txBody>
      </p:sp>
    </p:spTree>
    <p:extLst>
      <p:ext uri="{BB962C8B-B14F-4D97-AF65-F5344CB8AC3E}">
        <p14:creationId xmlns:p14="http://schemas.microsoft.com/office/powerpoint/2010/main" val="373099970"/>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0_Slash Page Dark">
    <p:bg>
      <p:bgRef idx="1003">
        <a:schemeClr val="bg1"/>
      </p:bgRef>
    </p:bg>
    <p:spTree>
      <p:nvGrpSpPr>
        <p:cNvPr id="1" name=""/>
        <p:cNvGrpSpPr/>
        <p:nvPr/>
      </p:nvGrpSpPr>
      <p:grpSpPr>
        <a:xfrm>
          <a:off x="0" y="0"/>
          <a:ext cx="0" cy="0"/>
          <a:chOff x="0" y="0"/>
          <a:chExt cx="0" cy="0"/>
        </a:xfrm>
      </p:grpSpPr>
      <p:sp>
        <p:nvSpPr>
          <p:cNvPr id="5" name="Rectangle 4"/>
          <p:cNvSpPr/>
          <p:nvPr userDrawn="1"/>
        </p:nvSpPr>
        <p:spPr>
          <a:xfrm>
            <a:off x="1" y="0"/>
            <a:ext cx="9143999" cy="6857999"/>
          </a:xfrm>
          <a:prstGeom prst="rect">
            <a:avLst/>
          </a:prstGeom>
          <a:gradFill>
            <a:gsLst>
              <a:gs pos="0">
                <a:schemeClr val="bg1"/>
              </a:gs>
              <a:gs pos="100000">
                <a:schemeClr val="bg1">
                  <a:lumMod val="85000"/>
                  <a:lumOff val="15000"/>
                </a:schemeClr>
              </a:gs>
            </a:gsLs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12" name="Picture 11" descr="AAN_MrktgLogo 4C Brnz+White.eps"/>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92631" y="1367220"/>
            <a:ext cx="7589511" cy="3228375"/>
          </a:xfrm>
          <a:prstGeom prst="rect">
            <a:avLst/>
          </a:prstGeom>
        </p:spPr>
      </p:pic>
    </p:spTree>
  </p:cSld>
  <p:clrMapOvr>
    <a:overrideClrMapping bg1="dk1" tx1="lt1" bg2="dk2" tx2="lt2" accent1="accent1" accent2="accent2" accent3="accent3" accent4="accent4" accent5="accent5" accent6="accent6" hlink="hlink" folHlink="folHlink"/>
  </p:clrMapOvr>
  <p:transition>
    <p:wipe/>
  </p:transition>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Image Left">
    <p:spTree>
      <p:nvGrpSpPr>
        <p:cNvPr id="1" name=""/>
        <p:cNvGrpSpPr/>
        <p:nvPr/>
      </p:nvGrpSpPr>
      <p:grpSpPr>
        <a:xfrm>
          <a:off x="0" y="0"/>
          <a:ext cx="0" cy="0"/>
          <a:chOff x="0" y="0"/>
          <a:chExt cx="0" cy="0"/>
        </a:xfrm>
      </p:grpSpPr>
      <p:sp>
        <p:nvSpPr>
          <p:cNvPr id="2" name="Title 1"/>
          <p:cNvSpPr>
            <a:spLocks noGrp="1"/>
          </p:cNvSpPr>
          <p:nvPr>
            <p:ph type="title"/>
          </p:nvPr>
        </p:nvSpPr>
        <p:spPr>
          <a:xfrm>
            <a:off x="4742179" y="319088"/>
            <a:ext cx="3944622" cy="1091642"/>
          </a:xfrm>
        </p:spPr>
        <p:txBody>
          <a:bodyPr anchor="b" anchorCtr="0"/>
          <a:lstStyle>
            <a:lvl1pPr>
              <a:defRPr sz="4400"/>
            </a:lvl1pPr>
          </a:lstStyle>
          <a:p>
            <a:r>
              <a:rPr lang="en-US" dirty="0" smtClean="0"/>
              <a:t>Click to edit Master title style</a:t>
            </a:r>
            <a:endParaRPr lang="en-US" dirty="0"/>
          </a:p>
        </p:txBody>
      </p:sp>
      <p:sp>
        <p:nvSpPr>
          <p:cNvPr id="13" name="Content Placeholder 3"/>
          <p:cNvSpPr>
            <a:spLocks noGrp="1"/>
          </p:cNvSpPr>
          <p:nvPr>
            <p:ph sz="half" idx="2"/>
          </p:nvPr>
        </p:nvSpPr>
        <p:spPr>
          <a:xfrm>
            <a:off x="4742179" y="1488720"/>
            <a:ext cx="3944621" cy="4150021"/>
          </a:xfrm>
        </p:spPr>
        <p:txBody>
          <a:bodyPr>
            <a:noAutofit/>
          </a:bodyPr>
          <a:lstStyle>
            <a:lvl1pPr>
              <a:lnSpc>
                <a:spcPct val="100000"/>
              </a:lnSpc>
              <a:defRPr sz="2400"/>
            </a:lvl1pPr>
            <a:lvl2pPr>
              <a:lnSpc>
                <a:spcPct val="100000"/>
              </a:lnSpc>
              <a:defRPr sz="2400"/>
            </a:lvl2pPr>
            <a:lvl3pPr>
              <a:lnSpc>
                <a:spcPct val="100000"/>
              </a:lnSpc>
              <a:defRPr sz="2000"/>
            </a:lvl3pPr>
            <a:lvl4pPr>
              <a:lnSpc>
                <a:spcPct val="100000"/>
              </a:lnSpc>
              <a:defRPr sz="1800"/>
            </a:lvl4pPr>
            <a:lvl5pPr>
              <a:lnSpc>
                <a:spcPct val="100000"/>
              </a:lnSpc>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Picture Placeholder 3"/>
          <p:cNvSpPr>
            <a:spLocks noGrp="1"/>
          </p:cNvSpPr>
          <p:nvPr>
            <p:ph type="pic" sz="quarter" idx="10"/>
          </p:nvPr>
        </p:nvSpPr>
        <p:spPr>
          <a:xfrm>
            <a:off x="365125" y="319088"/>
            <a:ext cx="4057650" cy="5319712"/>
          </a:xfrm>
        </p:spPr>
        <p:txBody>
          <a:bodyPr/>
          <a:lstStyle>
            <a:lvl1pPr marL="0" indent="0">
              <a:buNone/>
              <a:defRPr/>
            </a:lvl1pPr>
          </a:lstStyle>
          <a:p>
            <a:endParaRPr lang="en-US" dirty="0"/>
          </a:p>
        </p:txBody>
      </p:sp>
      <p:sp>
        <p:nvSpPr>
          <p:cNvPr id="8" name="Slide Number Placeholder 7"/>
          <p:cNvSpPr>
            <a:spLocks noGrp="1"/>
          </p:cNvSpPr>
          <p:nvPr>
            <p:ph type="sldNum" sz="quarter" idx="4"/>
          </p:nvPr>
        </p:nvSpPr>
        <p:spPr>
          <a:xfrm>
            <a:off x="6991781" y="5801768"/>
            <a:ext cx="2133600" cy="365125"/>
          </a:xfrm>
          <a:prstGeom prst="rect">
            <a:avLst/>
          </a:prstGeom>
        </p:spPr>
        <p:txBody>
          <a:bodyPr vert="horz" lIns="91440" tIns="45720" rIns="91440" bIns="45720" rtlCol="0" anchor="ctr"/>
          <a:lstStyle>
            <a:lvl1pPr algn="r">
              <a:defRPr sz="1050">
                <a:solidFill>
                  <a:schemeClr val="bg2">
                    <a:lumMod val="50000"/>
                  </a:schemeClr>
                </a:solidFill>
                <a:latin typeface="Trebuchet MS"/>
                <a:cs typeface="Trebuchet MS"/>
              </a:defRPr>
            </a:lvl1pPr>
          </a:lstStyle>
          <a:p>
            <a:r>
              <a:rPr lang="en-US" i="1" dirty="0" smtClean="0"/>
              <a:t>Slide</a:t>
            </a:r>
            <a:r>
              <a:rPr lang="en-US" dirty="0" smtClean="0"/>
              <a:t> </a:t>
            </a:r>
            <a:fld id="{AE55F20A-800A-A447-8B9C-A926CEEB159C}" type="slidenum">
              <a:rPr lang="en-US" smtClean="0"/>
              <a:pPr/>
              <a:t>‹#›</a:t>
            </a:fld>
            <a:endParaRPr lang="en-US" dirty="0"/>
          </a:p>
        </p:txBody>
      </p:sp>
    </p:spTree>
    <p:extLst>
      <p:ext uri="{BB962C8B-B14F-4D97-AF65-F5344CB8AC3E}">
        <p14:creationId xmlns:p14="http://schemas.microsoft.com/office/powerpoint/2010/main" val="1783084897"/>
      </p:ext>
    </p:extLst>
  </p:cSld>
  <p:clrMapOvr>
    <a:masterClrMapping/>
  </p:clrMapOvr>
  <p:transition>
    <p:wipe/>
  </p:transition>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Image Right">
    <p:spTree>
      <p:nvGrpSpPr>
        <p:cNvPr id="1" name=""/>
        <p:cNvGrpSpPr/>
        <p:nvPr/>
      </p:nvGrpSpPr>
      <p:grpSpPr>
        <a:xfrm>
          <a:off x="0" y="0"/>
          <a:ext cx="0" cy="0"/>
          <a:chOff x="0" y="0"/>
          <a:chExt cx="0" cy="0"/>
        </a:xfrm>
      </p:grpSpPr>
      <p:sp>
        <p:nvSpPr>
          <p:cNvPr id="10" name="Content Placeholder 3"/>
          <p:cNvSpPr>
            <a:spLocks noGrp="1"/>
          </p:cNvSpPr>
          <p:nvPr>
            <p:ph sz="half" idx="11"/>
          </p:nvPr>
        </p:nvSpPr>
        <p:spPr>
          <a:xfrm>
            <a:off x="466389" y="1499130"/>
            <a:ext cx="3944621" cy="4139611"/>
          </a:xfrm>
        </p:spPr>
        <p:txBody>
          <a:bodyPr>
            <a:noAutofit/>
          </a:bodyPr>
          <a:lstStyle>
            <a:lvl1pPr>
              <a:lnSpc>
                <a:spcPct val="100000"/>
              </a:lnSpc>
              <a:defRPr sz="2400"/>
            </a:lvl1pPr>
            <a:lvl2pPr>
              <a:lnSpc>
                <a:spcPct val="100000"/>
              </a:lnSpc>
              <a:defRPr sz="2400"/>
            </a:lvl2pPr>
            <a:lvl3pPr>
              <a:lnSpc>
                <a:spcPct val="100000"/>
              </a:lnSpc>
              <a:defRPr sz="2000"/>
            </a:lvl3pPr>
            <a:lvl4pPr>
              <a:lnSpc>
                <a:spcPct val="100000"/>
              </a:lnSpc>
              <a:defRPr sz="1800"/>
            </a:lvl4pPr>
            <a:lvl5pPr>
              <a:lnSpc>
                <a:spcPct val="100000"/>
              </a:lnSpc>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Picture Placeholder 3"/>
          <p:cNvSpPr>
            <a:spLocks noGrp="1"/>
          </p:cNvSpPr>
          <p:nvPr>
            <p:ph type="pic" sz="quarter" idx="10"/>
          </p:nvPr>
        </p:nvSpPr>
        <p:spPr>
          <a:xfrm>
            <a:off x="4668722" y="319088"/>
            <a:ext cx="4057650" cy="5319712"/>
          </a:xfrm>
        </p:spPr>
        <p:txBody>
          <a:bodyPr/>
          <a:lstStyle>
            <a:lvl1pPr marL="0" indent="0">
              <a:buNone/>
              <a:defRPr/>
            </a:lvl1pPr>
          </a:lstStyle>
          <a:p>
            <a:endParaRPr lang="en-US" dirty="0"/>
          </a:p>
        </p:txBody>
      </p:sp>
      <p:sp>
        <p:nvSpPr>
          <p:cNvPr id="8" name="Slide Number Placeholder 7"/>
          <p:cNvSpPr>
            <a:spLocks noGrp="1"/>
          </p:cNvSpPr>
          <p:nvPr>
            <p:ph type="sldNum" sz="quarter" idx="4"/>
          </p:nvPr>
        </p:nvSpPr>
        <p:spPr>
          <a:xfrm>
            <a:off x="6991781" y="5801768"/>
            <a:ext cx="2133600" cy="365125"/>
          </a:xfrm>
          <a:prstGeom prst="rect">
            <a:avLst/>
          </a:prstGeom>
        </p:spPr>
        <p:txBody>
          <a:bodyPr vert="horz" lIns="91440" tIns="45720" rIns="91440" bIns="45720" rtlCol="0" anchor="ctr"/>
          <a:lstStyle>
            <a:lvl1pPr algn="r">
              <a:defRPr sz="1050">
                <a:solidFill>
                  <a:schemeClr val="bg2">
                    <a:lumMod val="50000"/>
                  </a:schemeClr>
                </a:solidFill>
                <a:latin typeface="Trebuchet MS"/>
                <a:cs typeface="Trebuchet MS"/>
              </a:defRPr>
            </a:lvl1pPr>
          </a:lstStyle>
          <a:p>
            <a:r>
              <a:rPr lang="en-US" i="1" dirty="0" smtClean="0"/>
              <a:t>Slide</a:t>
            </a:r>
            <a:r>
              <a:rPr lang="en-US" dirty="0" smtClean="0"/>
              <a:t> </a:t>
            </a:r>
            <a:fld id="{AE55F20A-800A-A447-8B9C-A926CEEB159C}" type="slidenum">
              <a:rPr lang="en-US" smtClean="0"/>
              <a:pPr/>
              <a:t>‹#›</a:t>
            </a:fld>
            <a:endParaRPr lang="en-US" dirty="0"/>
          </a:p>
        </p:txBody>
      </p:sp>
      <p:sp>
        <p:nvSpPr>
          <p:cNvPr id="11" name="Title 1"/>
          <p:cNvSpPr>
            <a:spLocks noGrp="1"/>
          </p:cNvSpPr>
          <p:nvPr>
            <p:ph type="title"/>
          </p:nvPr>
        </p:nvSpPr>
        <p:spPr>
          <a:xfrm>
            <a:off x="466389" y="313973"/>
            <a:ext cx="3944622" cy="1091642"/>
          </a:xfrm>
        </p:spPr>
        <p:txBody>
          <a:bodyPr anchor="b" anchorCtr="0">
            <a:normAutofit/>
          </a:bodyPr>
          <a:lstStyle>
            <a:lvl1pPr>
              <a:defRPr sz="4400"/>
            </a:lvl1pPr>
          </a:lstStyle>
          <a:p>
            <a:r>
              <a:rPr lang="en-US" dirty="0" smtClean="0"/>
              <a:t>Click to edit Master title style</a:t>
            </a:r>
            <a:endParaRPr lang="en-US" dirty="0"/>
          </a:p>
        </p:txBody>
      </p:sp>
    </p:spTree>
    <p:extLst>
      <p:ext uri="{BB962C8B-B14F-4D97-AF65-F5344CB8AC3E}">
        <p14:creationId xmlns:p14="http://schemas.microsoft.com/office/powerpoint/2010/main" val="275034588"/>
      </p:ext>
    </p:extLst>
  </p:cSld>
  <p:clrMapOvr>
    <a:masterClrMapping/>
  </p:clrMapOvr>
  <p:transition>
    <p:wipe/>
  </p:transition>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Image Vertical">
    <p:spTree>
      <p:nvGrpSpPr>
        <p:cNvPr id="1" name=""/>
        <p:cNvGrpSpPr/>
        <p:nvPr/>
      </p:nvGrpSpPr>
      <p:grpSpPr>
        <a:xfrm>
          <a:off x="0" y="0"/>
          <a:ext cx="0" cy="0"/>
          <a:chOff x="0" y="0"/>
          <a:chExt cx="0" cy="0"/>
        </a:xfrm>
      </p:grpSpPr>
      <p:sp>
        <p:nvSpPr>
          <p:cNvPr id="6" name="Title 1"/>
          <p:cNvSpPr>
            <a:spLocks noGrp="1"/>
          </p:cNvSpPr>
          <p:nvPr>
            <p:ph type="title"/>
          </p:nvPr>
        </p:nvSpPr>
        <p:spPr>
          <a:xfrm>
            <a:off x="374967" y="273050"/>
            <a:ext cx="1891045" cy="1162050"/>
          </a:xfrm>
        </p:spPr>
        <p:txBody>
          <a:bodyPr anchor="b"/>
          <a:lstStyle>
            <a:lvl1pPr algn="l">
              <a:defRPr sz="2800" b="1" spc="0"/>
            </a:lvl1pPr>
          </a:lstStyle>
          <a:p>
            <a:r>
              <a:rPr lang="en-US" dirty="0" smtClean="0"/>
              <a:t>Click to edit Master title style</a:t>
            </a:r>
            <a:endParaRPr lang="en-US" dirty="0"/>
          </a:p>
        </p:txBody>
      </p:sp>
      <p:sp>
        <p:nvSpPr>
          <p:cNvPr id="8" name="Text Placeholder 3"/>
          <p:cNvSpPr>
            <a:spLocks noGrp="1"/>
          </p:cNvSpPr>
          <p:nvPr>
            <p:ph type="body" sz="half" idx="2"/>
          </p:nvPr>
        </p:nvSpPr>
        <p:spPr>
          <a:xfrm>
            <a:off x="374967" y="1435101"/>
            <a:ext cx="1891045" cy="4366504"/>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Picture Placeholder 2"/>
          <p:cNvSpPr>
            <a:spLocks noGrp="1"/>
          </p:cNvSpPr>
          <p:nvPr>
            <p:ph type="pic" idx="1"/>
          </p:nvPr>
        </p:nvSpPr>
        <p:spPr>
          <a:xfrm>
            <a:off x="2503580" y="0"/>
            <a:ext cx="6640419" cy="6153912"/>
          </a:xfrm>
        </p:spPr>
        <p:txBody>
          <a:bodyPr anchor="ctr" anchorCtr="0"/>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10" name="Slide Number Placeholder 7"/>
          <p:cNvSpPr>
            <a:spLocks noGrp="1"/>
          </p:cNvSpPr>
          <p:nvPr>
            <p:ph type="sldNum" sz="quarter" idx="4"/>
          </p:nvPr>
        </p:nvSpPr>
        <p:spPr>
          <a:xfrm>
            <a:off x="6991781" y="5801768"/>
            <a:ext cx="2133600" cy="365125"/>
          </a:xfrm>
          <a:prstGeom prst="rect">
            <a:avLst/>
          </a:prstGeom>
        </p:spPr>
        <p:txBody>
          <a:bodyPr vert="horz" lIns="91440" tIns="45720" rIns="91440" bIns="45720" rtlCol="0" anchor="ctr"/>
          <a:lstStyle>
            <a:lvl1pPr algn="r">
              <a:defRPr sz="1050">
                <a:solidFill>
                  <a:schemeClr val="bg2">
                    <a:lumMod val="50000"/>
                  </a:schemeClr>
                </a:solidFill>
                <a:latin typeface="Trebuchet MS"/>
                <a:cs typeface="Trebuchet MS"/>
              </a:defRPr>
            </a:lvl1pPr>
          </a:lstStyle>
          <a:p>
            <a:r>
              <a:rPr lang="en-US" i="1" dirty="0" smtClean="0"/>
              <a:t>Slide</a:t>
            </a:r>
            <a:r>
              <a:rPr lang="en-US" dirty="0" smtClean="0"/>
              <a:t> </a:t>
            </a:r>
            <a:fld id="{AE55F20A-800A-A447-8B9C-A926CEEB159C}" type="slidenum">
              <a:rPr lang="en-US" smtClean="0"/>
              <a:pPr/>
              <a:t>‹#›</a:t>
            </a:fld>
            <a:endParaRPr lang="en-US" dirty="0"/>
          </a:p>
        </p:txBody>
      </p:sp>
    </p:spTree>
    <p:extLst>
      <p:ext uri="{BB962C8B-B14F-4D97-AF65-F5344CB8AC3E}">
        <p14:creationId xmlns:p14="http://schemas.microsoft.com/office/powerpoint/2010/main" val="1571174006"/>
      </p:ext>
    </p:extLst>
  </p:cSld>
  <p:clrMapOvr>
    <a:masterClrMapping/>
  </p:clrMapOvr>
  <p:transition>
    <p:wipe/>
  </p:transition>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Image Full Screen">
    <p:spTree>
      <p:nvGrpSpPr>
        <p:cNvPr id="1" name=""/>
        <p:cNvGrpSpPr/>
        <p:nvPr/>
      </p:nvGrpSpPr>
      <p:grpSpPr>
        <a:xfrm>
          <a:off x="0" y="0"/>
          <a:ext cx="0" cy="0"/>
          <a:chOff x="0" y="0"/>
          <a:chExt cx="0" cy="0"/>
        </a:xfrm>
      </p:grpSpPr>
      <p:sp>
        <p:nvSpPr>
          <p:cNvPr id="6" name="Picture Placeholder 2"/>
          <p:cNvSpPr>
            <a:spLocks noGrp="1"/>
          </p:cNvSpPr>
          <p:nvPr>
            <p:ph type="pic" idx="1"/>
          </p:nvPr>
        </p:nvSpPr>
        <p:spPr>
          <a:xfrm>
            <a:off x="1" y="0"/>
            <a:ext cx="9142572" cy="6153912"/>
          </a:xfrm>
        </p:spPr>
        <p:txBody>
          <a:bodyPr anchor="ctr" anchorCtr="0"/>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9" name="Slide Number Placeholder 7"/>
          <p:cNvSpPr>
            <a:spLocks noGrp="1"/>
          </p:cNvSpPr>
          <p:nvPr>
            <p:ph type="sldNum" sz="quarter" idx="4"/>
          </p:nvPr>
        </p:nvSpPr>
        <p:spPr>
          <a:xfrm>
            <a:off x="6991781" y="5801768"/>
            <a:ext cx="2133600" cy="365125"/>
          </a:xfrm>
          <a:prstGeom prst="rect">
            <a:avLst/>
          </a:prstGeom>
        </p:spPr>
        <p:txBody>
          <a:bodyPr vert="horz" lIns="91440" tIns="45720" rIns="91440" bIns="45720" rtlCol="0" anchor="ctr"/>
          <a:lstStyle>
            <a:lvl1pPr algn="r">
              <a:defRPr sz="1050">
                <a:solidFill>
                  <a:schemeClr val="bg2">
                    <a:lumMod val="50000"/>
                  </a:schemeClr>
                </a:solidFill>
                <a:latin typeface="Trebuchet MS"/>
                <a:cs typeface="Trebuchet MS"/>
              </a:defRPr>
            </a:lvl1pPr>
          </a:lstStyle>
          <a:p>
            <a:r>
              <a:rPr lang="en-US" i="1" dirty="0" smtClean="0"/>
              <a:t>Slide</a:t>
            </a:r>
            <a:r>
              <a:rPr lang="en-US" dirty="0" smtClean="0"/>
              <a:t> </a:t>
            </a:r>
            <a:fld id="{AE55F20A-800A-A447-8B9C-A926CEEB159C}" type="slidenum">
              <a:rPr lang="en-US" smtClean="0"/>
              <a:pPr/>
              <a:t>‹#›</a:t>
            </a:fld>
            <a:endParaRPr lang="en-US" dirty="0"/>
          </a:p>
        </p:txBody>
      </p:sp>
    </p:spTree>
    <p:extLst>
      <p:ext uri="{BB962C8B-B14F-4D97-AF65-F5344CB8AC3E}">
        <p14:creationId xmlns:p14="http://schemas.microsoft.com/office/powerpoint/2010/main" val="2252372423"/>
      </p:ext>
    </p:extLst>
  </p:cSld>
  <p:clrMapOvr>
    <a:masterClrMapping/>
  </p:clrMapOvr>
  <p:transition>
    <p:wipe/>
  </p:transition>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4" name="Picture 3"/>
          <p:cNvPicPr>
            <a:picLocks noChangeAspect="1"/>
          </p:cNvPicPr>
          <p:nvPr userDrawn="1"/>
        </p:nvPicPr>
        <p:blipFill rotWithShape="1">
          <a:blip r:embed="rId2"/>
          <a:srcRect b="60000"/>
          <a:stretch/>
        </p:blipFill>
        <p:spPr>
          <a:xfrm>
            <a:off x="0" y="0"/>
            <a:ext cx="9142572" cy="2743200"/>
          </a:xfrm>
          <a:prstGeom prst="rect">
            <a:avLst/>
          </a:prstGeom>
        </p:spPr>
      </p:pic>
      <p:sp>
        <p:nvSpPr>
          <p:cNvPr id="5" name="Slide Number Placeholder 7"/>
          <p:cNvSpPr>
            <a:spLocks noGrp="1"/>
          </p:cNvSpPr>
          <p:nvPr>
            <p:ph type="sldNum" sz="quarter" idx="4"/>
          </p:nvPr>
        </p:nvSpPr>
        <p:spPr>
          <a:xfrm>
            <a:off x="6991781" y="5801768"/>
            <a:ext cx="2133600" cy="365125"/>
          </a:xfrm>
          <a:prstGeom prst="rect">
            <a:avLst/>
          </a:prstGeom>
        </p:spPr>
        <p:txBody>
          <a:bodyPr vert="horz" lIns="91440" tIns="45720" rIns="91440" bIns="45720" rtlCol="0" anchor="ctr"/>
          <a:lstStyle>
            <a:lvl1pPr algn="r">
              <a:defRPr sz="1050">
                <a:solidFill>
                  <a:schemeClr val="bg2">
                    <a:lumMod val="50000"/>
                  </a:schemeClr>
                </a:solidFill>
                <a:latin typeface="Trebuchet MS"/>
                <a:cs typeface="Trebuchet MS"/>
              </a:defRPr>
            </a:lvl1pPr>
          </a:lstStyle>
          <a:p>
            <a:r>
              <a:rPr lang="en-US" i="1" dirty="0" smtClean="0"/>
              <a:t>Slide</a:t>
            </a:r>
            <a:r>
              <a:rPr lang="en-US" dirty="0" smtClean="0"/>
              <a:t> </a:t>
            </a:r>
            <a:fld id="{AE55F20A-800A-A447-8B9C-A926CEEB159C}" type="slidenum">
              <a:rPr lang="en-US" smtClean="0"/>
              <a:pPr/>
              <a:t>‹#›</a:t>
            </a:fld>
            <a:endParaRPr lang="en-US" dirty="0"/>
          </a:p>
        </p:txBody>
      </p:sp>
    </p:spTree>
  </p:cSld>
  <p:clrMapOvr>
    <a:masterClrMapping/>
  </p:clrMapOvr>
  <p:transition>
    <p:wipe/>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Long) and Job Title">
    <p:spTree>
      <p:nvGrpSpPr>
        <p:cNvPr id="1" name=""/>
        <p:cNvGrpSpPr/>
        <p:nvPr/>
      </p:nvGrpSpPr>
      <p:grpSpPr>
        <a:xfrm>
          <a:off x="0" y="0"/>
          <a:ext cx="0" cy="0"/>
          <a:chOff x="0" y="0"/>
          <a:chExt cx="0" cy="0"/>
        </a:xfrm>
      </p:grpSpPr>
      <p:sp>
        <p:nvSpPr>
          <p:cNvPr id="9" name="Text Placeholder 8"/>
          <p:cNvSpPr>
            <a:spLocks noGrp="1"/>
          </p:cNvSpPr>
          <p:nvPr>
            <p:ph type="body" sz="quarter" idx="10" hasCustomPrompt="1"/>
          </p:nvPr>
        </p:nvSpPr>
        <p:spPr>
          <a:xfrm>
            <a:off x="544892" y="3403387"/>
            <a:ext cx="8022772" cy="438132"/>
          </a:xfrm>
        </p:spPr>
        <p:txBody>
          <a:bodyPr>
            <a:noAutofit/>
          </a:bodyPr>
          <a:lstStyle>
            <a:lvl1pPr marL="0" indent="0" algn="l">
              <a:lnSpc>
                <a:spcPts val="3340"/>
              </a:lnSpc>
              <a:buNone/>
              <a:defRPr sz="3200" baseline="0">
                <a:solidFill>
                  <a:schemeClr val="tx2"/>
                </a:solidFill>
                <a:latin typeface="Arial Narrow"/>
                <a:cs typeface="Arial Narrow"/>
              </a:defRPr>
            </a:lvl1pPr>
          </a:lstStyle>
          <a:p>
            <a:pPr lvl="0"/>
            <a:r>
              <a:rPr lang="en-US" dirty="0" smtClean="0"/>
              <a:t>Click to add Presenter Name or Subtitle</a:t>
            </a:r>
            <a:endParaRPr lang="en-US" dirty="0"/>
          </a:p>
        </p:txBody>
      </p:sp>
      <p:pic>
        <p:nvPicPr>
          <p:cNvPr id="8" name="Picture 7"/>
          <p:cNvPicPr>
            <a:picLocks noChangeAspect="1"/>
          </p:cNvPicPr>
          <p:nvPr userDrawn="1"/>
        </p:nvPicPr>
        <p:blipFill rotWithShape="1">
          <a:blip r:embed="rId2"/>
          <a:srcRect b="60000"/>
          <a:stretch/>
        </p:blipFill>
        <p:spPr>
          <a:xfrm>
            <a:off x="0" y="0"/>
            <a:ext cx="9142572" cy="2743200"/>
          </a:xfrm>
          <a:prstGeom prst="rect">
            <a:avLst/>
          </a:prstGeom>
        </p:spPr>
      </p:pic>
      <p:sp>
        <p:nvSpPr>
          <p:cNvPr id="11" name="Text Placeholder 10"/>
          <p:cNvSpPr>
            <a:spLocks noGrp="1"/>
          </p:cNvSpPr>
          <p:nvPr>
            <p:ph type="body" sz="quarter" idx="11" hasCustomPrompt="1"/>
          </p:nvPr>
        </p:nvSpPr>
        <p:spPr>
          <a:xfrm>
            <a:off x="544968" y="2563370"/>
            <a:ext cx="8023225" cy="667277"/>
          </a:xfrm>
        </p:spPr>
        <p:txBody>
          <a:bodyPr anchor="b" anchorCtr="0">
            <a:spAutoFit/>
          </a:bodyPr>
          <a:lstStyle>
            <a:lvl1pPr marL="0" indent="0" algn="l">
              <a:lnSpc>
                <a:spcPts val="5140"/>
              </a:lnSpc>
              <a:buNone/>
              <a:defRPr sz="4600" b="1" spc="-100" baseline="0">
                <a:solidFill>
                  <a:schemeClr val="tx1">
                    <a:lumMod val="75000"/>
                    <a:lumOff val="25000"/>
                  </a:schemeClr>
                </a:solidFill>
                <a:latin typeface="Arial Narrow"/>
                <a:cs typeface="Arial Narrow"/>
              </a:defRPr>
            </a:lvl1pPr>
          </a:lstStyle>
          <a:p>
            <a:pPr lvl="0"/>
            <a:r>
              <a:rPr lang="en-US" dirty="0" smtClean="0"/>
              <a:t>Click to edit Master title style</a:t>
            </a:r>
            <a:endParaRPr lang="en-US" dirty="0"/>
          </a:p>
        </p:txBody>
      </p:sp>
      <p:sp>
        <p:nvSpPr>
          <p:cNvPr id="2" name="TextBox 1"/>
          <p:cNvSpPr txBox="1"/>
          <p:nvPr userDrawn="1"/>
        </p:nvSpPr>
        <p:spPr>
          <a:xfrm>
            <a:off x="2019905" y="774095"/>
            <a:ext cx="914400" cy="914400"/>
          </a:xfrm>
          <a:prstGeom prst="rect">
            <a:avLst/>
          </a:prstGeom>
        </p:spPr>
        <p:txBody>
          <a:bodyPr vert="horz" wrap="none" lIns="0" tIns="18288" rIns="0" bIns="18288" rtlCol="0" anchor="b" anchorCtr="0">
            <a:noAutofit/>
          </a:bodyPr>
          <a:lstStyle/>
          <a:p>
            <a:pPr algn="r"/>
            <a:endParaRPr lang="en-US" dirty="0" smtClean="0"/>
          </a:p>
        </p:txBody>
      </p:sp>
      <p:sp>
        <p:nvSpPr>
          <p:cNvPr id="6" name="Text Placeholder 8"/>
          <p:cNvSpPr>
            <a:spLocks noGrp="1"/>
          </p:cNvSpPr>
          <p:nvPr>
            <p:ph type="body" sz="quarter" idx="12" hasCustomPrompt="1"/>
          </p:nvPr>
        </p:nvSpPr>
        <p:spPr>
          <a:xfrm>
            <a:off x="576651" y="3841519"/>
            <a:ext cx="7991013" cy="276999"/>
          </a:xfrm>
        </p:spPr>
        <p:txBody>
          <a:bodyPr anchor="t" anchorCtr="0">
            <a:spAutoFit/>
          </a:bodyPr>
          <a:lstStyle>
            <a:lvl1pPr marL="0" indent="0" algn="l">
              <a:lnSpc>
                <a:spcPct val="100000"/>
              </a:lnSpc>
              <a:spcBef>
                <a:spcPts val="0"/>
              </a:spcBef>
              <a:spcAft>
                <a:spcPts val="0"/>
              </a:spcAft>
              <a:buNone/>
              <a:defRPr sz="1800" b="1" baseline="0">
                <a:solidFill>
                  <a:schemeClr val="tx2"/>
                </a:solidFill>
                <a:latin typeface="Arial Narrow"/>
                <a:cs typeface="Arial Narrow"/>
              </a:defRPr>
            </a:lvl1pPr>
          </a:lstStyle>
          <a:p>
            <a:pPr lvl="0"/>
            <a:r>
              <a:rPr lang="en-US" dirty="0" smtClean="0"/>
              <a:t>Click to add Job Title</a:t>
            </a:r>
            <a:endParaRPr lang="en-US" dirty="0"/>
          </a:p>
        </p:txBody>
      </p:sp>
    </p:spTree>
    <p:extLst>
      <p:ext uri="{BB962C8B-B14F-4D97-AF65-F5344CB8AC3E}">
        <p14:creationId xmlns:p14="http://schemas.microsoft.com/office/powerpoint/2010/main" val="3109389412"/>
      </p:ext>
    </p:extLst>
  </p:cSld>
  <p:clrMapOvr>
    <a:masterClrMapping/>
  </p:clrMapOvr>
  <p:transition>
    <p:wipe/>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Long)">
    <p:spTree>
      <p:nvGrpSpPr>
        <p:cNvPr id="1" name=""/>
        <p:cNvGrpSpPr/>
        <p:nvPr/>
      </p:nvGrpSpPr>
      <p:grpSpPr>
        <a:xfrm>
          <a:off x="0" y="0"/>
          <a:ext cx="0" cy="0"/>
          <a:chOff x="0" y="0"/>
          <a:chExt cx="0" cy="0"/>
        </a:xfrm>
      </p:grpSpPr>
      <p:sp>
        <p:nvSpPr>
          <p:cNvPr id="9" name="Text Placeholder 8"/>
          <p:cNvSpPr>
            <a:spLocks noGrp="1"/>
          </p:cNvSpPr>
          <p:nvPr>
            <p:ph type="body" sz="quarter" idx="10" hasCustomPrompt="1"/>
          </p:nvPr>
        </p:nvSpPr>
        <p:spPr>
          <a:xfrm>
            <a:off x="544892" y="3403387"/>
            <a:ext cx="8022772" cy="469366"/>
          </a:xfrm>
        </p:spPr>
        <p:txBody>
          <a:bodyPr>
            <a:noAutofit/>
          </a:bodyPr>
          <a:lstStyle>
            <a:lvl1pPr marL="0" indent="0" algn="l">
              <a:lnSpc>
                <a:spcPts val="3340"/>
              </a:lnSpc>
              <a:buNone/>
              <a:defRPr sz="3200" baseline="0">
                <a:solidFill>
                  <a:schemeClr val="tx2"/>
                </a:solidFill>
                <a:latin typeface="Arial Narrow"/>
                <a:cs typeface="Arial Narrow"/>
              </a:defRPr>
            </a:lvl1pPr>
          </a:lstStyle>
          <a:p>
            <a:pPr lvl="0"/>
            <a:r>
              <a:rPr lang="en-US" dirty="0" smtClean="0"/>
              <a:t>Click to add Presenter Name or Subtitle</a:t>
            </a:r>
            <a:endParaRPr lang="en-US" dirty="0"/>
          </a:p>
        </p:txBody>
      </p:sp>
      <p:pic>
        <p:nvPicPr>
          <p:cNvPr id="8" name="Picture 7"/>
          <p:cNvPicPr>
            <a:picLocks noChangeAspect="1"/>
          </p:cNvPicPr>
          <p:nvPr userDrawn="1"/>
        </p:nvPicPr>
        <p:blipFill rotWithShape="1">
          <a:blip r:embed="rId2"/>
          <a:srcRect b="60000"/>
          <a:stretch/>
        </p:blipFill>
        <p:spPr>
          <a:xfrm>
            <a:off x="0" y="0"/>
            <a:ext cx="9142572" cy="2743200"/>
          </a:xfrm>
          <a:prstGeom prst="rect">
            <a:avLst/>
          </a:prstGeom>
        </p:spPr>
      </p:pic>
      <p:sp>
        <p:nvSpPr>
          <p:cNvPr id="11" name="Text Placeholder 10"/>
          <p:cNvSpPr>
            <a:spLocks noGrp="1"/>
          </p:cNvSpPr>
          <p:nvPr>
            <p:ph type="body" sz="quarter" idx="11" hasCustomPrompt="1"/>
          </p:nvPr>
        </p:nvSpPr>
        <p:spPr>
          <a:xfrm>
            <a:off x="544968" y="2563370"/>
            <a:ext cx="8023225" cy="667277"/>
          </a:xfrm>
        </p:spPr>
        <p:txBody>
          <a:bodyPr anchor="b" anchorCtr="0">
            <a:spAutoFit/>
          </a:bodyPr>
          <a:lstStyle>
            <a:lvl1pPr marL="0" indent="0" algn="l">
              <a:lnSpc>
                <a:spcPts val="5140"/>
              </a:lnSpc>
              <a:buNone/>
              <a:defRPr sz="4600" b="1" spc="-100" baseline="0">
                <a:solidFill>
                  <a:schemeClr val="tx1">
                    <a:lumMod val="75000"/>
                    <a:lumOff val="25000"/>
                  </a:schemeClr>
                </a:solidFill>
                <a:latin typeface="Arial Narrow"/>
                <a:cs typeface="Arial Narrow"/>
              </a:defRPr>
            </a:lvl1pPr>
          </a:lstStyle>
          <a:p>
            <a:pPr lvl="0"/>
            <a:r>
              <a:rPr lang="en-US" dirty="0" smtClean="0"/>
              <a:t>Click to edit Master title style</a:t>
            </a:r>
            <a:endParaRPr lang="en-US" dirty="0"/>
          </a:p>
        </p:txBody>
      </p:sp>
      <p:sp>
        <p:nvSpPr>
          <p:cNvPr id="2" name="TextBox 1"/>
          <p:cNvSpPr txBox="1"/>
          <p:nvPr userDrawn="1"/>
        </p:nvSpPr>
        <p:spPr>
          <a:xfrm>
            <a:off x="2019905" y="774095"/>
            <a:ext cx="914400" cy="914400"/>
          </a:xfrm>
          <a:prstGeom prst="rect">
            <a:avLst/>
          </a:prstGeom>
        </p:spPr>
        <p:txBody>
          <a:bodyPr vert="horz" wrap="none" lIns="0" tIns="18288" rIns="0" bIns="18288" rtlCol="0" anchor="b" anchorCtr="0">
            <a:noAutofit/>
          </a:bodyPr>
          <a:lstStyle/>
          <a:p>
            <a:pPr algn="r"/>
            <a:endParaRPr lang="en-US" dirty="0" smtClean="0"/>
          </a:p>
        </p:txBody>
      </p:sp>
    </p:spTree>
    <p:extLst>
      <p:ext uri="{BB962C8B-B14F-4D97-AF65-F5344CB8AC3E}">
        <p14:creationId xmlns:p14="http://schemas.microsoft.com/office/powerpoint/2010/main" val="1013843253"/>
      </p:ext>
    </p:extLst>
  </p:cSld>
  <p:clrMapOvr>
    <a:masterClrMapping/>
  </p:clrMapOvr>
  <p:transition>
    <p:wipe/>
  </p:transition>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Short)">
    <p:spTree>
      <p:nvGrpSpPr>
        <p:cNvPr id="1" name=""/>
        <p:cNvGrpSpPr/>
        <p:nvPr/>
      </p:nvGrpSpPr>
      <p:grpSpPr>
        <a:xfrm>
          <a:off x="0" y="0"/>
          <a:ext cx="0" cy="0"/>
          <a:chOff x="0" y="0"/>
          <a:chExt cx="0" cy="0"/>
        </a:xfrm>
      </p:grpSpPr>
      <p:pic>
        <p:nvPicPr>
          <p:cNvPr id="6" name="Picture 5"/>
          <p:cNvPicPr>
            <a:picLocks noChangeAspect="1"/>
          </p:cNvPicPr>
          <p:nvPr userDrawn="1"/>
        </p:nvPicPr>
        <p:blipFill rotWithShape="1">
          <a:blip r:embed="rId2"/>
          <a:srcRect b="60000"/>
          <a:stretch/>
        </p:blipFill>
        <p:spPr>
          <a:xfrm>
            <a:off x="0" y="0"/>
            <a:ext cx="9142572" cy="2743200"/>
          </a:xfrm>
          <a:prstGeom prst="rect">
            <a:avLst/>
          </a:prstGeom>
        </p:spPr>
      </p:pic>
      <p:sp>
        <p:nvSpPr>
          <p:cNvPr id="7" name="Text Placeholder 8"/>
          <p:cNvSpPr>
            <a:spLocks noGrp="1"/>
          </p:cNvSpPr>
          <p:nvPr>
            <p:ph type="body" sz="quarter" idx="10" hasCustomPrompt="1"/>
          </p:nvPr>
        </p:nvSpPr>
        <p:spPr>
          <a:xfrm>
            <a:off x="544892" y="3255494"/>
            <a:ext cx="8022772" cy="502740"/>
          </a:xfrm>
        </p:spPr>
        <p:txBody>
          <a:bodyPr>
            <a:normAutofit/>
          </a:bodyPr>
          <a:lstStyle>
            <a:lvl1pPr marL="0" indent="0" algn="ctr">
              <a:buNone/>
              <a:defRPr sz="3200" baseline="0">
                <a:solidFill>
                  <a:schemeClr val="tx2"/>
                </a:solidFill>
                <a:latin typeface="Arial Narrow"/>
                <a:cs typeface="Arial Narrow"/>
              </a:defRPr>
            </a:lvl1pPr>
          </a:lstStyle>
          <a:p>
            <a:pPr lvl="0"/>
            <a:r>
              <a:rPr lang="en-US" dirty="0" smtClean="0"/>
              <a:t>Click to add Presenter Name or Subtitle</a:t>
            </a:r>
            <a:endParaRPr lang="en-US" dirty="0"/>
          </a:p>
        </p:txBody>
      </p:sp>
      <p:sp>
        <p:nvSpPr>
          <p:cNvPr id="8" name="Text Placeholder 10"/>
          <p:cNvSpPr>
            <a:spLocks noGrp="1"/>
          </p:cNvSpPr>
          <p:nvPr>
            <p:ph type="body" sz="quarter" idx="11" hasCustomPrompt="1"/>
          </p:nvPr>
        </p:nvSpPr>
        <p:spPr>
          <a:xfrm>
            <a:off x="544968" y="1440288"/>
            <a:ext cx="8023225" cy="1809042"/>
          </a:xfrm>
        </p:spPr>
        <p:txBody>
          <a:bodyPr anchor="b" anchorCtr="0">
            <a:spAutoFit/>
          </a:bodyPr>
          <a:lstStyle>
            <a:lvl1pPr marL="0" indent="0" algn="ctr">
              <a:lnSpc>
                <a:spcPts val="7040"/>
              </a:lnSpc>
              <a:buNone/>
              <a:defRPr sz="6000" b="1" spc="-100" baseline="0">
                <a:latin typeface="Arial Narrow"/>
                <a:cs typeface="Arial Narrow"/>
              </a:defRPr>
            </a:lvl1pPr>
          </a:lstStyle>
          <a:p>
            <a:pPr lvl="0"/>
            <a:r>
              <a:rPr lang="en-US" dirty="0" smtClean="0"/>
              <a:t>Click to edit Master title style</a:t>
            </a:r>
            <a:endParaRPr lang="en-US" dirty="0"/>
          </a:p>
        </p:txBody>
      </p:sp>
    </p:spTree>
    <p:extLst>
      <p:ext uri="{BB962C8B-B14F-4D97-AF65-F5344CB8AC3E}">
        <p14:creationId xmlns:p14="http://schemas.microsoft.com/office/powerpoint/2010/main" val="2380994188"/>
      </p:ext>
    </p:extLst>
  </p:cSld>
  <p:clrMapOvr>
    <a:masterClrMapping/>
  </p:clrMapOvr>
  <p:transition>
    <p:wipe/>
  </p:transition>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pic>
        <p:nvPicPr>
          <p:cNvPr id="6" name="Picture 5"/>
          <p:cNvPicPr>
            <a:picLocks noChangeAspect="1"/>
          </p:cNvPicPr>
          <p:nvPr userDrawn="1"/>
        </p:nvPicPr>
        <p:blipFill rotWithShape="1">
          <a:blip r:embed="rId2"/>
          <a:srcRect b="60000"/>
          <a:stretch/>
        </p:blipFill>
        <p:spPr>
          <a:xfrm>
            <a:off x="0" y="0"/>
            <a:ext cx="9142572" cy="2743200"/>
          </a:xfrm>
          <a:prstGeom prst="rect">
            <a:avLst/>
          </a:prstGeom>
        </p:spPr>
      </p:pic>
      <p:sp>
        <p:nvSpPr>
          <p:cNvPr id="8" name="Text Placeholder 10"/>
          <p:cNvSpPr>
            <a:spLocks noGrp="1"/>
          </p:cNvSpPr>
          <p:nvPr>
            <p:ph type="body" sz="quarter" idx="12" hasCustomPrompt="1"/>
          </p:nvPr>
        </p:nvSpPr>
        <p:spPr>
          <a:xfrm>
            <a:off x="735369" y="2102854"/>
            <a:ext cx="7620217" cy="1957373"/>
          </a:xfrm>
        </p:spPr>
        <p:txBody>
          <a:bodyPr wrap="square" anchor="ctr" anchorCtr="0">
            <a:spAutoFit/>
          </a:bodyPr>
          <a:lstStyle>
            <a:lvl1pPr marL="0" indent="0" algn="ctr">
              <a:lnSpc>
                <a:spcPts val="7540"/>
              </a:lnSpc>
              <a:buNone/>
              <a:defRPr sz="7200" b="1" spc="-100" baseline="0">
                <a:latin typeface="Arial Narrow"/>
                <a:cs typeface="Arial Narrow"/>
              </a:defRPr>
            </a:lvl1pPr>
          </a:lstStyle>
          <a:p>
            <a:pPr lvl="0"/>
            <a:r>
              <a:rPr lang="en-US" dirty="0" smtClean="0"/>
              <a:t>Click to edit Master title style</a:t>
            </a:r>
          </a:p>
        </p:txBody>
      </p:sp>
    </p:spTree>
    <p:extLst>
      <p:ext uri="{BB962C8B-B14F-4D97-AF65-F5344CB8AC3E}">
        <p14:creationId xmlns:p14="http://schemas.microsoft.com/office/powerpoint/2010/main" val="1244666796"/>
      </p:ext>
    </p:extLst>
  </p:cSld>
  <p:clrMapOvr>
    <a:masterClrMapping/>
  </p:clrMapOvr>
  <p:transition>
    <p:wipe/>
  </p:transition>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idx="1"/>
          </p:nvPr>
        </p:nvSpPr>
        <p:spPr>
          <a:xfrm>
            <a:off x="495908" y="1399032"/>
            <a:ext cx="8190891" cy="4264885"/>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Slide Number Placeholder 7"/>
          <p:cNvSpPr>
            <a:spLocks noGrp="1"/>
          </p:cNvSpPr>
          <p:nvPr>
            <p:ph type="sldNum" sz="quarter" idx="4"/>
          </p:nvPr>
        </p:nvSpPr>
        <p:spPr>
          <a:xfrm>
            <a:off x="6991781" y="5801768"/>
            <a:ext cx="2133600" cy="365125"/>
          </a:xfrm>
          <a:prstGeom prst="rect">
            <a:avLst/>
          </a:prstGeom>
        </p:spPr>
        <p:txBody>
          <a:bodyPr vert="horz" lIns="91440" tIns="45720" rIns="91440" bIns="45720" rtlCol="0" anchor="ctr"/>
          <a:lstStyle>
            <a:lvl1pPr algn="r">
              <a:defRPr sz="1050">
                <a:solidFill>
                  <a:schemeClr val="bg2">
                    <a:lumMod val="50000"/>
                  </a:schemeClr>
                </a:solidFill>
                <a:latin typeface="Trebuchet MS"/>
                <a:cs typeface="Trebuchet MS"/>
              </a:defRPr>
            </a:lvl1pPr>
          </a:lstStyle>
          <a:p>
            <a:r>
              <a:rPr lang="en-US" i="1" dirty="0" smtClean="0"/>
              <a:t>Slide</a:t>
            </a:r>
            <a:r>
              <a:rPr lang="en-US" dirty="0" smtClean="0"/>
              <a:t> </a:t>
            </a:r>
            <a:fld id="{AE55F20A-800A-A447-8B9C-A926CEEB159C}" type="slidenum">
              <a:rPr lang="en-US" smtClean="0"/>
              <a:pPr/>
              <a:t>‹#›</a:t>
            </a:fld>
            <a:endParaRPr lang="en-US" dirty="0"/>
          </a:p>
        </p:txBody>
      </p:sp>
    </p:spTree>
    <p:extLst>
      <p:ext uri="{BB962C8B-B14F-4D97-AF65-F5344CB8AC3E}">
        <p14:creationId xmlns:p14="http://schemas.microsoft.com/office/powerpoint/2010/main" val="467494535"/>
      </p:ext>
    </p:extLst>
  </p:cSld>
  <p:clrMapOvr>
    <a:masterClrMapping/>
  </p:clrMapOvr>
  <p:transition>
    <p:wipe/>
  </p:transition>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2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sz="half" idx="1"/>
          </p:nvPr>
        </p:nvSpPr>
        <p:spPr>
          <a:xfrm>
            <a:off x="495908" y="1399032"/>
            <a:ext cx="3969199" cy="4252789"/>
          </a:xfrm>
        </p:spPr>
        <p:txBody>
          <a:bodyPr/>
          <a:lstStyle>
            <a:lvl1pPr>
              <a:lnSpc>
                <a:spcPct val="100000"/>
              </a:lnSpc>
              <a:defRPr sz="2800"/>
            </a:lvl1pPr>
            <a:lvl2pPr>
              <a:lnSpc>
                <a:spcPct val="100000"/>
              </a:lnSpc>
              <a:defRPr sz="2400"/>
            </a:lvl2pPr>
            <a:lvl3pPr>
              <a:lnSpc>
                <a:spcPct val="100000"/>
              </a:lnSpc>
              <a:defRPr sz="2000"/>
            </a:lvl3pPr>
            <a:lvl4pPr>
              <a:lnSpc>
                <a:spcPct val="100000"/>
              </a:lnSpc>
              <a:defRPr sz="1800"/>
            </a:lvl4pPr>
            <a:lvl5pPr>
              <a:lnSpc>
                <a:spcPct val="100000"/>
              </a:lnSpc>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696494" y="1399032"/>
            <a:ext cx="3990306" cy="4252789"/>
          </a:xfrm>
        </p:spPr>
        <p:txBody>
          <a:bodyPr/>
          <a:lstStyle>
            <a:lvl1pPr>
              <a:lnSpc>
                <a:spcPct val="100000"/>
              </a:lnSpc>
              <a:defRPr sz="2800"/>
            </a:lvl1pPr>
            <a:lvl2pPr>
              <a:lnSpc>
                <a:spcPct val="100000"/>
              </a:lnSpc>
              <a:defRPr sz="2400"/>
            </a:lvl2pPr>
            <a:lvl3pPr>
              <a:lnSpc>
                <a:spcPct val="100000"/>
              </a:lnSpc>
              <a:defRPr sz="2000"/>
            </a:lvl3pPr>
            <a:lvl4pPr>
              <a:lnSpc>
                <a:spcPct val="100000"/>
              </a:lnSpc>
              <a:defRPr sz="1800"/>
            </a:lvl4pPr>
            <a:lvl5pPr>
              <a:lnSpc>
                <a:spcPct val="100000"/>
              </a:lnSpc>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Slide Number Placeholder 7"/>
          <p:cNvSpPr>
            <a:spLocks noGrp="1"/>
          </p:cNvSpPr>
          <p:nvPr>
            <p:ph type="sldNum" sz="quarter" idx="4"/>
          </p:nvPr>
        </p:nvSpPr>
        <p:spPr>
          <a:xfrm>
            <a:off x="6991781" y="5801768"/>
            <a:ext cx="2133600" cy="365125"/>
          </a:xfrm>
          <a:prstGeom prst="rect">
            <a:avLst/>
          </a:prstGeom>
        </p:spPr>
        <p:txBody>
          <a:bodyPr vert="horz" lIns="91440" tIns="45720" rIns="91440" bIns="45720" rtlCol="0" anchor="ctr"/>
          <a:lstStyle>
            <a:lvl1pPr algn="r">
              <a:defRPr sz="1050">
                <a:solidFill>
                  <a:schemeClr val="bg2">
                    <a:lumMod val="50000"/>
                  </a:schemeClr>
                </a:solidFill>
                <a:latin typeface="Trebuchet MS"/>
                <a:cs typeface="Trebuchet MS"/>
              </a:defRPr>
            </a:lvl1pPr>
          </a:lstStyle>
          <a:p>
            <a:r>
              <a:rPr lang="en-US" i="1" dirty="0" smtClean="0"/>
              <a:t>Slide</a:t>
            </a:r>
            <a:r>
              <a:rPr lang="en-US" dirty="0" smtClean="0"/>
              <a:t> </a:t>
            </a:r>
            <a:fld id="{AE55F20A-800A-A447-8B9C-A926CEEB159C}" type="slidenum">
              <a:rPr lang="en-US" smtClean="0"/>
              <a:pPr/>
              <a:t>‹#›</a:t>
            </a:fld>
            <a:endParaRPr lang="en-US" dirty="0"/>
          </a:p>
        </p:txBody>
      </p:sp>
    </p:spTree>
    <p:extLst>
      <p:ext uri="{BB962C8B-B14F-4D97-AF65-F5344CB8AC3E}">
        <p14:creationId xmlns:p14="http://schemas.microsoft.com/office/powerpoint/2010/main" val="1938723199"/>
      </p:ext>
    </p:extLst>
  </p:cSld>
  <p:clrMapOvr>
    <a:masterClrMapping/>
  </p:clrMapOvr>
  <p:transition>
    <p:wipe/>
  </p:transition>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2 Column with Header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5" name="Text Placeholder 2"/>
          <p:cNvSpPr>
            <a:spLocks noGrp="1"/>
          </p:cNvSpPr>
          <p:nvPr>
            <p:ph type="body" idx="1"/>
          </p:nvPr>
        </p:nvSpPr>
        <p:spPr>
          <a:xfrm>
            <a:off x="495908" y="1398079"/>
            <a:ext cx="3960061" cy="483820"/>
          </a:xfrm>
        </p:spPr>
        <p:txBody>
          <a:bodyPr anchor="t" anchorCtr="0">
            <a:normAutofit/>
          </a:bodyPr>
          <a:lstStyle>
            <a:lvl1pPr marL="0" indent="0">
              <a:buNone/>
              <a:defRPr sz="2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a:t>
            </a:r>
          </a:p>
        </p:txBody>
      </p:sp>
      <p:sp>
        <p:nvSpPr>
          <p:cNvPr id="7" name="Text Placeholder 4"/>
          <p:cNvSpPr>
            <a:spLocks noGrp="1"/>
          </p:cNvSpPr>
          <p:nvPr>
            <p:ph type="body" sz="quarter" idx="3"/>
          </p:nvPr>
        </p:nvSpPr>
        <p:spPr>
          <a:xfrm>
            <a:off x="4742180" y="1398079"/>
            <a:ext cx="3944622" cy="484023"/>
          </a:xfrm>
        </p:spPr>
        <p:txBody>
          <a:bodyPr anchor="t" anchorCtr="0">
            <a:normAutofit/>
          </a:bodyPr>
          <a:lstStyle>
            <a:lvl1pPr marL="0" indent="0">
              <a:buNone/>
              <a:defRPr sz="2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a:t>
            </a:r>
          </a:p>
        </p:txBody>
      </p:sp>
      <p:sp>
        <p:nvSpPr>
          <p:cNvPr id="12" name="Content Placeholder 2"/>
          <p:cNvSpPr>
            <a:spLocks noGrp="1"/>
          </p:cNvSpPr>
          <p:nvPr>
            <p:ph sz="half" idx="10"/>
          </p:nvPr>
        </p:nvSpPr>
        <p:spPr>
          <a:xfrm>
            <a:off x="495908" y="1955193"/>
            <a:ext cx="3972157" cy="3718503"/>
          </a:xfrm>
        </p:spPr>
        <p:txBody>
          <a:bodyPr/>
          <a:lstStyle>
            <a:lvl1pPr>
              <a:lnSpc>
                <a:spcPct val="100000"/>
              </a:lnSpc>
              <a:defRPr sz="2800"/>
            </a:lvl1pPr>
            <a:lvl2pPr>
              <a:lnSpc>
                <a:spcPct val="100000"/>
              </a:lnSpc>
              <a:defRPr sz="2400"/>
            </a:lvl2pPr>
            <a:lvl3pPr>
              <a:lnSpc>
                <a:spcPct val="100000"/>
              </a:lnSpc>
              <a:defRPr sz="2000"/>
            </a:lvl3pPr>
            <a:lvl4pPr>
              <a:lnSpc>
                <a:spcPct val="100000"/>
              </a:lnSpc>
              <a:defRPr sz="1800"/>
            </a:lvl4pPr>
            <a:lvl5pPr>
              <a:lnSpc>
                <a:spcPct val="100000"/>
              </a:lnSpc>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3" name="Content Placeholder 3"/>
          <p:cNvSpPr>
            <a:spLocks noGrp="1"/>
          </p:cNvSpPr>
          <p:nvPr>
            <p:ph sz="half" idx="2"/>
          </p:nvPr>
        </p:nvSpPr>
        <p:spPr>
          <a:xfrm>
            <a:off x="4742179" y="1955193"/>
            <a:ext cx="3944621" cy="3718503"/>
          </a:xfrm>
        </p:spPr>
        <p:txBody>
          <a:bodyPr/>
          <a:lstStyle>
            <a:lvl1pPr>
              <a:lnSpc>
                <a:spcPct val="100000"/>
              </a:lnSpc>
              <a:defRPr sz="2800"/>
            </a:lvl1pPr>
            <a:lvl2pPr>
              <a:lnSpc>
                <a:spcPct val="100000"/>
              </a:lnSpc>
              <a:defRPr sz="2400"/>
            </a:lvl2pPr>
            <a:lvl3pPr>
              <a:lnSpc>
                <a:spcPct val="100000"/>
              </a:lnSpc>
              <a:defRPr sz="2000"/>
            </a:lvl3pPr>
            <a:lvl4pPr>
              <a:lnSpc>
                <a:spcPct val="100000"/>
              </a:lnSpc>
              <a:defRPr sz="1800"/>
            </a:lvl4pPr>
            <a:lvl5pPr>
              <a:lnSpc>
                <a:spcPct val="100000"/>
              </a:lnSpc>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Slide Number Placeholder 7"/>
          <p:cNvSpPr>
            <a:spLocks noGrp="1"/>
          </p:cNvSpPr>
          <p:nvPr>
            <p:ph type="sldNum" sz="quarter" idx="4"/>
          </p:nvPr>
        </p:nvSpPr>
        <p:spPr>
          <a:xfrm>
            <a:off x="6991781" y="5801768"/>
            <a:ext cx="2133600" cy="365125"/>
          </a:xfrm>
          <a:prstGeom prst="rect">
            <a:avLst/>
          </a:prstGeom>
        </p:spPr>
        <p:txBody>
          <a:bodyPr vert="horz" lIns="91440" tIns="45720" rIns="91440" bIns="45720" rtlCol="0" anchor="ctr"/>
          <a:lstStyle>
            <a:lvl1pPr algn="r">
              <a:defRPr sz="1050">
                <a:solidFill>
                  <a:schemeClr val="bg2">
                    <a:lumMod val="50000"/>
                  </a:schemeClr>
                </a:solidFill>
                <a:latin typeface="Trebuchet MS"/>
                <a:cs typeface="Trebuchet MS"/>
              </a:defRPr>
            </a:lvl1pPr>
          </a:lstStyle>
          <a:p>
            <a:r>
              <a:rPr lang="en-US" i="1" dirty="0" smtClean="0"/>
              <a:t>Slide</a:t>
            </a:r>
            <a:r>
              <a:rPr lang="en-US" dirty="0" smtClean="0"/>
              <a:t> </a:t>
            </a:r>
            <a:fld id="{AE55F20A-800A-A447-8B9C-A926CEEB159C}" type="slidenum">
              <a:rPr lang="en-US" smtClean="0"/>
              <a:pPr/>
              <a:t>‹#›</a:t>
            </a:fld>
            <a:endParaRPr lang="en-US" dirty="0"/>
          </a:p>
        </p:txBody>
      </p:sp>
    </p:spTree>
    <p:extLst>
      <p:ext uri="{BB962C8B-B14F-4D97-AF65-F5344CB8AC3E}">
        <p14:creationId xmlns:p14="http://schemas.microsoft.com/office/powerpoint/2010/main" val="2382444029"/>
      </p:ext>
    </p:extLst>
  </p:cSld>
  <p:clrMapOvr>
    <a:masterClrMapping/>
  </p:clrMapOvr>
  <p:transition>
    <p:wipe/>
  </p:transition>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2 Column Alternate">
    <p:spTree>
      <p:nvGrpSpPr>
        <p:cNvPr id="1" name=""/>
        <p:cNvGrpSpPr/>
        <p:nvPr/>
      </p:nvGrpSpPr>
      <p:grpSpPr>
        <a:xfrm>
          <a:off x="0" y="0"/>
          <a:ext cx="0" cy="0"/>
          <a:chOff x="0" y="0"/>
          <a:chExt cx="0" cy="0"/>
        </a:xfrm>
      </p:grpSpPr>
      <p:sp>
        <p:nvSpPr>
          <p:cNvPr id="6" name="Title 1"/>
          <p:cNvSpPr>
            <a:spLocks noGrp="1"/>
          </p:cNvSpPr>
          <p:nvPr>
            <p:ph type="title"/>
          </p:nvPr>
        </p:nvSpPr>
        <p:spPr>
          <a:xfrm>
            <a:off x="374967" y="273050"/>
            <a:ext cx="2146885" cy="1162050"/>
          </a:xfrm>
        </p:spPr>
        <p:txBody>
          <a:bodyPr anchor="b"/>
          <a:lstStyle>
            <a:lvl1pPr algn="l">
              <a:defRPr sz="2800" b="1" spc="0"/>
            </a:lvl1pPr>
          </a:lstStyle>
          <a:p>
            <a:r>
              <a:rPr lang="en-US" dirty="0" smtClean="0"/>
              <a:t>Click to edit Master title style</a:t>
            </a:r>
            <a:endParaRPr lang="en-US" dirty="0"/>
          </a:p>
        </p:txBody>
      </p:sp>
      <p:sp>
        <p:nvSpPr>
          <p:cNvPr id="7" name="Content Placeholder 2"/>
          <p:cNvSpPr>
            <a:spLocks noGrp="1"/>
          </p:cNvSpPr>
          <p:nvPr>
            <p:ph idx="1"/>
          </p:nvPr>
        </p:nvSpPr>
        <p:spPr>
          <a:xfrm>
            <a:off x="2996984" y="273050"/>
            <a:ext cx="5884322" cy="5528555"/>
          </a:xfrm>
        </p:spPr>
        <p:txBody>
          <a:bodyPr/>
          <a:lstStyle>
            <a:lvl1pPr>
              <a:lnSpc>
                <a:spcPts val="3440"/>
              </a:lnSpc>
              <a:defRPr sz="2700"/>
            </a:lvl1pPr>
            <a:lvl2pPr>
              <a:lnSpc>
                <a:spcPct val="100000"/>
              </a:lnSpc>
              <a:defRPr sz="2400"/>
            </a:lvl2pPr>
            <a:lvl3pPr>
              <a:lnSpc>
                <a:spcPct val="100000"/>
              </a:lnSpc>
              <a:defRPr sz="2400"/>
            </a:lvl3pPr>
            <a:lvl4pPr>
              <a:lnSpc>
                <a:spcPct val="100000"/>
              </a:lnSpc>
              <a:defRPr sz="2000"/>
            </a:lvl4pPr>
            <a:lvl5pPr>
              <a:lnSpc>
                <a:spcPct val="100000"/>
              </a:lnSpc>
              <a:defRPr sz="2000"/>
            </a:lvl5pPr>
            <a:lvl6pPr>
              <a:defRPr sz="2000"/>
            </a:lvl6pPr>
            <a:lvl7pPr>
              <a:defRPr sz="2000"/>
            </a:lvl7pPr>
            <a:lvl8pPr>
              <a:defRPr sz="2000"/>
            </a:lvl8pPr>
            <a:lvl9pPr>
              <a:defRPr sz="20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8" name="Text Placeholder 3"/>
          <p:cNvSpPr>
            <a:spLocks noGrp="1"/>
          </p:cNvSpPr>
          <p:nvPr>
            <p:ph type="body" sz="half" idx="2"/>
          </p:nvPr>
        </p:nvSpPr>
        <p:spPr>
          <a:xfrm>
            <a:off x="374967" y="1435101"/>
            <a:ext cx="2146885" cy="4366504"/>
          </a:xfrm>
        </p:spPr>
        <p:txBody>
          <a:bodyPr>
            <a:no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
        <p:nvSpPr>
          <p:cNvPr id="9" name="Slide Number Placeholder 7"/>
          <p:cNvSpPr>
            <a:spLocks noGrp="1"/>
          </p:cNvSpPr>
          <p:nvPr>
            <p:ph type="sldNum" sz="quarter" idx="4"/>
          </p:nvPr>
        </p:nvSpPr>
        <p:spPr>
          <a:xfrm>
            <a:off x="6991781" y="5801768"/>
            <a:ext cx="2133600" cy="365125"/>
          </a:xfrm>
          <a:prstGeom prst="rect">
            <a:avLst/>
          </a:prstGeom>
        </p:spPr>
        <p:txBody>
          <a:bodyPr vert="horz" lIns="91440" tIns="45720" rIns="91440" bIns="45720" rtlCol="0" anchor="ctr"/>
          <a:lstStyle>
            <a:lvl1pPr algn="r">
              <a:defRPr sz="1050">
                <a:solidFill>
                  <a:schemeClr val="bg2">
                    <a:lumMod val="50000"/>
                  </a:schemeClr>
                </a:solidFill>
                <a:latin typeface="Trebuchet MS"/>
                <a:cs typeface="Trebuchet MS"/>
              </a:defRPr>
            </a:lvl1pPr>
          </a:lstStyle>
          <a:p>
            <a:r>
              <a:rPr lang="en-US" i="1" dirty="0" smtClean="0"/>
              <a:t>Slide</a:t>
            </a:r>
            <a:r>
              <a:rPr lang="en-US" dirty="0" smtClean="0"/>
              <a:t> </a:t>
            </a:r>
            <a:fld id="{AE55F20A-800A-A447-8B9C-A926CEEB159C}" type="slidenum">
              <a:rPr lang="en-US" smtClean="0"/>
              <a:pPr/>
              <a:t>‹#›</a:t>
            </a:fld>
            <a:endParaRPr lang="en-US" dirty="0"/>
          </a:p>
        </p:txBody>
      </p:sp>
    </p:spTree>
    <p:extLst>
      <p:ext uri="{BB962C8B-B14F-4D97-AF65-F5344CB8AC3E}">
        <p14:creationId xmlns:p14="http://schemas.microsoft.com/office/powerpoint/2010/main" val="3959675722"/>
      </p:ext>
    </p:extLst>
  </p:cSld>
  <p:clrMapOvr>
    <a:masterClrMapping/>
  </p:clrMapOvr>
  <p:transition>
    <p:wipe/>
  </p:transition>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2.emf"/><Relationship Id="rId2" Type="http://schemas.openxmlformats.org/officeDocument/2006/relationships/slideLayout" Target="../slideLayouts/slideLayout2.xml"/><Relationship Id="rId16"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0">
          <a:gsLst>
            <a:gs pos="0">
              <a:schemeClr val="bg1">
                <a:tint val="40000"/>
                <a:satMod val="350000"/>
              </a:schemeClr>
            </a:gs>
            <a:gs pos="100000">
              <a:schemeClr val="bg2"/>
            </a:gs>
          </a:gsLst>
          <a:path path="circle">
            <a:fillToRect l="100000" t="100000"/>
          </a:path>
          <a:tileRect r="-100000" b="-100000"/>
        </a:gradFill>
        <a:effectLst/>
      </p:bgPr>
    </p:bg>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16"/>
          <a:stretch>
            <a:fillRect/>
          </a:stretch>
        </p:blipFill>
        <p:spPr>
          <a:xfrm>
            <a:off x="0" y="0"/>
            <a:ext cx="9144000" cy="6858000"/>
          </a:xfrm>
          <a:prstGeom prst="rect">
            <a:avLst/>
          </a:prstGeom>
        </p:spPr>
      </p:pic>
      <p:pic>
        <p:nvPicPr>
          <p:cNvPr id="7" name="Picture 6" descr="AAN_MrktgLogo 4C Brnz+White.eps"/>
          <p:cNvPicPr>
            <a:picLocks noChangeAspect="1"/>
          </p:cNvPicPr>
          <p:nvPr userDrawn="1"/>
        </p:nvPicPr>
        <p:blipFill>
          <a:blip r:embed="rId17">
            <a:extLst>
              <a:ext uri="{28A0092B-C50C-407E-A947-70E740481C1C}">
                <a14:useLocalDpi xmlns:a14="http://schemas.microsoft.com/office/drawing/2010/main" val="0"/>
              </a:ext>
            </a:extLst>
          </a:blip>
          <a:stretch>
            <a:fillRect/>
          </a:stretch>
        </p:blipFill>
        <p:spPr>
          <a:xfrm>
            <a:off x="3509532" y="6068017"/>
            <a:ext cx="1800285" cy="765793"/>
          </a:xfrm>
          <a:prstGeom prst="rect">
            <a:avLst/>
          </a:prstGeom>
        </p:spPr>
      </p:pic>
      <p:sp>
        <p:nvSpPr>
          <p:cNvPr id="2" name="Title Placeholder 1"/>
          <p:cNvSpPr>
            <a:spLocks noGrp="1"/>
          </p:cNvSpPr>
          <p:nvPr>
            <p:ph type="title"/>
          </p:nvPr>
        </p:nvSpPr>
        <p:spPr>
          <a:xfrm>
            <a:off x="495908" y="341976"/>
            <a:ext cx="8190893" cy="895170"/>
          </a:xfrm>
          <a:prstGeom prst="rect">
            <a:avLst/>
          </a:prstGeom>
        </p:spPr>
        <p:txBody>
          <a:bodyPr vert="horz" lIns="0" tIns="18288" rIns="0" bIns="18288" rtlCol="0" anchor="b" anchorCtr="0">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95909" y="1399031"/>
            <a:ext cx="8190892" cy="4302073"/>
          </a:xfrm>
          <a:prstGeom prst="rect">
            <a:avLst/>
          </a:prstGeom>
        </p:spPr>
        <p:txBody>
          <a:bodyPr vert="horz" lIns="0" tIns="0" rIns="0" bIns="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Box 3"/>
          <p:cNvSpPr txBox="1"/>
          <p:nvPr userDrawn="1"/>
        </p:nvSpPr>
        <p:spPr>
          <a:xfrm>
            <a:off x="301526" y="5591468"/>
            <a:ext cx="3208006" cy="347183"/>
          </a:xfrm>
          <a:prstGeom prst="rect">
            <a:avLst/>
          </a:prstGeom>
        </p:spPr>
        <p:txBody>
          <a:bodyPr vert="horz" wrap="square" lIns="0" tIns="18288" rIns="0" bIns="18288" rtlCol="0" anchor="b" anchorCtr="0">
            <a:noAutofit/>
          </a:bodyPr>
          <a:lstStyle/>
          <a:p>
            <a:pPr algn="l"/>
            <a:endParaRPr lang="en-US" dirty="0" smtClean="0"/>
          </a:p>
        </p:txBody>
      </p:sp>
      <p:sp>
        <p:nvSpPr>
          <p:cNvPr id="5" name="TextBox 4"/>
          <p:cNvSpPr txBox="1"/>
          <p:nvPr userDrawn="1"/>
        </p:nvSpPr>
        <p:spPr>
          <a:xfrm>
            <a:off x="101376" y="5163134"/>
            <a:ext cx="5482289" cy="914400"/>
          </a:xfrm>
          <a:prstGeom prst="rect">
            <a:avLst/>
          </a:prstGeom>
        </p:spPr>
        <p:txBody>
          <a:bodyPr vert="horz" wrap="none" lIns="0" tIns="18288" rIns="0" bIns="18288" rtlCol="0" anchor="b" anchorCtr="0">
            <a:noAutofit/>
          </a:bodyPr>
          <a:lstStyle/>
          <a:p>
            <a:pPr algn="l"/>
            <a:r>
              <a:rPr lang="en-US" sz="900" dirty="0" smtClean="0">
                <a:solidFill>
                  <a:schemeClr val="tx1">
                    <a:lumMod val="50000"/>
                    <a:lumOff val="50000"/>
                  </a:schemeClr>
                </a:solidFill>
              </a:rPr>
              <a:t>©2014</a:t>
            </a:r>
            <a:r>
              <a:rPr lang="en-US" sz="900" baseline="0" dirty="0" smtClean="0">
                <a:solidFill>
                  <a:schemeClr val="tx1">
                    <a:lumMod val="50000"/>
                    <a:lumOff val="50000"/>
                  </a:schemeClr>
                </a:solidFill>
              </a:rPr>
              <a:t> American Academy of Neurology</a:t>
            </a:r>
            <a:endParaRPr lang="en-US" sz="900" dirty="0" smtClean="0">
              <a:solidFill>
                <a:schemeClr val="tx1">
                  <a:lumMod val="50000"/>
                  <a:lumOff val="50000"/>
                </a:schemeClr>
              </a:solidFill>
            </a:endParaRPr>
          </a:p>
        </p:txBody>
      </p:sp>
      <p:sp>
        <p:nvSpPr>
          <p:cNvPr id="8" name="Slide Number Placeholder 7"/>
          <p:cNvSpPr>
            <a:spLocks noGrp="1"/>
          </p:cNvSpPr>
          <p:nvPr>
            <p:ph type="sldNum" sz="quarter" idx="4"/>
          </p:nvPr>
        </p:nvSpPr>
        <p:spPr>
          <a:xfrm>
            <a:off x="6991781" y="5801768"/>
            <a:ext cx="2133600" cy="365125"/>
          </a:xfrm>
          <a:prstGeom prst="rect">
            <a:avLst/>
          </a:prstGeom>
        </p:spPr>
        <p:txBody>
          <a:bodyPr vert="horz" lIns="91440" tIns="45720" rIns="91440" bIns="45720" rtlCol="0" anchor="ctr"/>
          <a:lstStyle>
            <a:lvl1pPr algn="r">
              <a:defRPr sz="1050">
                <a:solidFill>
                  <a:schemeClr val="bg2">
                    <a:lumMod val="50000"/>
                  </a:schemeClr>
                </a:solidFill>
                <a:latin typeface="Trebuchet MS"/>
                <a:cs typeface="Trebuchet MS"/>
              </a:defRPr>
            </a:lvl1pPr>
          </a:lstStyle>
          <a:p>
            <a:r>
              <a:rPr lang="en-US" i="1" dirty="0" smtClean="0"/>
              <a:t>Slide</a:t>
            </a:r>
            <a:r>
              <a:rPr lang="en-US" dirty="0" smtClean="0"/>
              <a:t> </a:t>
            </a:r>
            <a:fld id="{AE55F20A-800A-A447-8B9C-A926CEEB159C}"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658" r:id="rId1"/>
    <p:sldLayoutId id="2147483660" r:id="rId2"/>
    <p:sldLayoutId id="2147483682" r:id="rId3"/>
    <p:sldLayoutId id="2147483659" r:id="rId4"/>
    <p:sldLayoutId id="2147483684" r:id="rId5"/>
    <p:sldLayoutId id="2147483673" r:id="rId6"/>
    <p:sldLayoutId id="2147483672" r:id="rId7"/>
    <p:sldLayoutId id="2147483676" r:id="rId8"/>
    <p:sldLayoutId id="2147483675" r:id="rId9"/>
    <p:sldLayoutId id="2147483680" r:id="rId10"/>
    <p:sldLayoutId id="2147483681" r:id="rId11"/>
    <p:sldLayoutId id="2147483678" r:id="rId12"/>
    <p:sldLayoutId id="2147483674" r:id="rId13"/>
    <p:sldLayoutId id="2147483655" r:id="rId14"/>
  </p:sldLayoutIdLst>
  <p:transition>
    <p:wipe/>
  </p:transition>
  <p:timing>
    <p:tnLst>
      <p:par>
        <p:cTn id="1" dur="indefinite" restart="never" nodeType="tmRoot"/>
      </p:par>
    </p:tnLst>
  </p:timing>
  <p:hf hdr="0" ftr="0" dt="0"/>
  <p:txStyles>
    <p:titleStyle>
      <a:lvl1pPr algn="l" defTabSz="457200" rtl="0" eaLnBrk="1" latinLnBrk="0" hangingPunct="1">
        <a:lnSpc>
          <a:spcPct val="90000"/>
        </a:lnSpc>
        <a:spcBef>
          <a:spcPct val="0"/>
        </a:spcBef>
        <a:buNone/>
        <a:defRPr sz="4800" b="1" i="0" kern="1200" spc="0" baseline="0">
          <a:solidFill>
            <a:schemeClr val="tx2"/>
          </a:solidFill>
          <a:latin typeface="Arial Narrow"/>
          <a:ea typeface="+mj-ea"/>
          <a:cs typeface="Arial Narrow"/>
        </a:defRPr>
      </a:lvl1pPr>
    </p:titleStyle>
    <p:bodyStyle>
      <a:lvl1pPr marL="230188" indent="-230188" algn="l" defTabSz="457200" rtl="0" eaLnBrk="1" latinLnBrk="0" hangingPunct="1">
        <a:lnSpc>
          <a:spcPct val="100000"/>
        </a:lnSpc>
        <a:spcBef>
          <a:spcPts val="600"/>
        </a:spcBef>
        <a:spcAft>
          <a:spcPts val="200"/>
        </a:spcAft>
        <a:buClr>
          <a:schemeClr val="tx2"/>
        </a:buClr>
        <a:buSzPct val="120000"/>
        <a:buFont typeface="Arial"/>
        <a:buChar char="•"/>
        <a:defRPr sz="2800" kern="1200" spc="-50">
          <a:solidFill>
            <a:schemeClr val="tx1">
              <a:lumMod val="75000"/>
              <a:lumOff val="25000"/>
            </a:schemeClr>
          </a:solidFill>
          <a:latin typeface="Trebuchet MS"/>
          <a:ea typeface="+mn-ea"/>
          <a:cs typeface="Trebuchet MS"/>
        </a:defRPr>
      </a:lvl1pPr>
      <a:lvl2pPr marL="515938" indent="-177800" algn="l" defTabSz="457200" rtl="0" eaLnBrk="1" latinLnBrk="0" hangingPunct="1">
        <a:lnSpc>
          <a:spcPct val="100000"/>
        </a:lnSpc>
        <a:spcBef>
          <a:spcPct val="20000"/>
        </a:spcBef>
        <a:buClr>
          <a:schemeClr val="tx2"/>
        </a:buClr>
        <a:buFont typeface="Wingdings" charset="2"/>
        <a:buChar char="§"/>
        <a:defRPr sz="2400" kern="1200" spc="-10">
          <a:solidFill>
            <a:schemeClr val="tx1">
              <a:lumMod val="75000"/>
              <a:lumOff val="25000"/>
            </a:schemeClr>
          </a:solidFill>
          <a:latin typeface="Trebuchet MS"/>
          <a:ea typeface="+mn-ea"/>
          <a:cs typeface="Trebuchet MS"/>
        </a:defRPr>
      </a:lvl2pPr>
      <a:lvl3pPr marL="719138" indent="-147638" algn="l" defTabSz="457200" rtl="0" eaLnBrk="1" latinLnBrk="0" hangingPunct="1">
        <a:lnSpc>
          <a:spcPct val="100000"/>
        </a:lnSpc>
        <a:spcBef>
          <a:spcPts val="400"/>
        </a:spcBef>
        <a:spcAft>
          <a:spcPts val="100"/>
        </a:spcAft>
        <a:buFont typeface="Lucida Grande"/>
        <a:buChar char="–"/>
        <a:defRPr sz="2400" kern="1200" spc="-10">
          <a:solidFill>
            <a:schemeClr val="tx1">
              <a:lumMod val="75000"/>
              <a:lumOff val="25000"/>
            </a:schemeClr>
          </a:solidFill>
          <a:latin typeface="Trebuchet MS"/>
          <a:ea typeface="+mn-ea"/>
          <a:cs typeface="Trebuchet MS"/>
        </a:defRPr>
      </a:lvl3pPr>
      <a:lvl4pPr marL="973138" indent="-115888" algn="l" defTabSz="457200" rtl="0" eaLnBrk="1" latinLnBrk="0" hangingPunct="1">
        <a:lnSpc>
          <a:spcPct val="100000"/>
        </a:lnSpc>
        <a:spcBef>
          <a:spcPts val="400"/>
        </a:spcBef>
        <a:spcAft>
          <a:spcPts val="100"/>
        </a:spcAft>
        <a:buFont typeface="Lucida Grande"/>
        <a:buChar char="·"/>
        <a:defRPr sz="1800" kern="1200">
          <a:solidFill>
            <a:schemeClr val="tx1">
              <a:lumMod val="75000"/>
              <a:lumOff val="25000"/>
            </a:schemeClr>
          </a:solidFill>
          <a:latin typeface="Trebuchet MS"/>
          <a:ea typeface="+mn-ea"/>
          <a:cs typeface="Trebuchet MS"/>
        </a:defRPr>
      </a:lvl4pPr>
      <a:lvl5pPr marL="1195388" indent="-104775" algn="l" defTabSz="457200" rtl="0" eaLnBrk="1" latinLnBrk="0" hangingPunct="1">
        <a:lnSpc>
          <a:spcPct val="100000"/>
        </a:lnSpc>
        <a:spcBef>
          <a:spcPts val="400"/>
        </a:spcBef>
        <a:spcAft>
          <a:spcPts val="100"/>
        </a:spcAft>
        <a:buSzPct val="60000"/>
        <a:buFont typeface="Courier New"/>
        <a:buChar char="o"/>
        <a:defRPr sz="1400" i="1" kern="1200">
          <a:solidFill>
            <a:schemeClr val="tx1">
              <a:lumMod val="75000"/>
              <a:lumOff val="25000"/>
            </a:schemeClr>
          </a:solidFill>
          <a:latin typeface="Trebuchet MS"/>
          <a:ea typeface="+mn-ea"/>
          <a:cs typeface="Trebuchet M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hyperlink" Target="mailto:guidelines@aan.com" TargetMode="External"/><Relationship Id="rId1" Type="http://schemas.openxmlformats.org/officeDocument/2006/relationships/slideLayout" Target="../slideLayouts/slideLayout6.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1.xml.rels><?xml version="1.0" encoding="UTF-8" standalone="yes"?>
<Relationships xmlns="http://schemas.openxmlformats.org/package/2006/relationships"><Relationship Id="rId3" Type="http://schemas.openxmlformats.org/officeDocument/2006/relationships/hyperlink" Target="http://www.nih.gov/" TargetMode="External"/><Relationship Id="rId2" Type="http://schemas.openxmlformats.org/officeDocument/2006/relationships/hyperlink" Target="http://www.nmss.org/" TargetMode="External"/><Relationship Id="rId1" Type="http://schemas.openxmlformats.org/officeDocument/2006/relationships/slideLayout" Target="../slideLayouts/slideLayout6.xml"/><Relationship Id="rId4" Type="http://schemas.openxmlformats.org/officeDocument/2006/relationships/hyperlink" Target="http://nccam.nih.gov/" TargetMode="Externa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4.xml.rels><?xml version="1.0" encoding="UTF-8" standalone="yes"?>
<Relationships xmlns="http://schemas.openxmlformats.org/package/2006/relationships"><Relationship Id="rId2" Type="http://schemas.openxmlformats.org/officeDocument/2006/relationships/hyperlink" Target="http://www.aan.com/guidelines" TargetMode="External"/><Relationship Id="rId1" Type="http://schemas.openxmlformats.org/officeDocument/2006/relationships/slideLayout" Target="../slideLayouts/slideLayout6.xml"/></Relationships>
</file>

<file path=ppt/slides/_rels/slide75.xml.rels><?xml version="1.0" encoding="UTF-8" standalone="yes"?>
<Relationships xmlns="http://schemas.openxmlformats.org/package/2006/relationships"><Relationship Id="rId2" Type="http://schemas.openxmlformats.org/officeDocument/2006/relationships/hyperlink" Target="http://www.aan.com/guidelines" TargetMode="External"/><Relationship Id="rId1" Type="http://schemas.openxmlformats.org/officeDocument/2006/relationships/slideLayout" Target="../slideLayouts/slideLayout6.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6243054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Clinical Q</a:t>
            </a:r>
            <a:r>
              <a:rPr lang="en-US" dirty="0" smtClean="0"/>
              <a:t>uestions</a:t>
            </a:r>
            <a:r>
              <a:rPr lang="en-US" dirty="0"/>
              <a:t>, cont.</a:t>
            </a:r>
          </a:p>
        </p:txBody>
      </p:sp>
      <p:sp>
        <p:nvSpPr>
          <p:cNvPr id="3" name="Content Placeholder 2"/>
          <p:cNvSpPr>
            <a:spLocks noGrp="1"/>
          </p:cNvSpPr>
          <p:nvPr>
            <p:ph idx="1"/>
          </p:nvPr>
        </p:nvSpPr>
        <p:spPr/>
        <p:txBody>
          <a:bodyPr/>
          <a:lstStyle/>
          <a:p>
            <a:r>
              <a:rPr lang="en-US" dirty="0">
                <a:solidFill>
                  <a:schemeClr val="accent6"/>
                </a:solidFill>
              </a:rPr>
              <a:t>This guidelines addresses questions 1 and 2 together because most studies looked at all or some of these outcomes together. </a:t>
            </a:r>
          </a:p>
          <a:p>
            <a:pPr marL="0" indent="0">
              <a:buNone/>
            </a:pPr>
            <a:endParaRPr lang="en-US" dirty="0">
              <a:solidFill>
                <a:schemeClr val="accent6"/>
              </a:solidFill>
            </a:endParaRPr>
          </a:p>
          <a:p>
            <a:r>
              <a:rPr lang="en-US" dirty="0">
                <a:solidFill>
                  <a:schemeClr val="accent6"/>
                </a:solidFill>
              </a:rPr>
              <a:t>No evidence was available to evaluate the effect of CAM on disease-modifying therapies (question 3). </a:t>
            </a:r>
          </a:p>
          <a:p>
            <a:endParaRPr lang="en-US" dirty="0"/>
          </a:p>
        </p:txBody>
      </p:sp>
      <p:sp>
        <p:nvSpPr>
          <p:cNvPr id="4" name="Slide Number Placeholder 3"/>
          <p:cNvSpPr>
            <a:spLocks noGrp="1"/>
          </p:cNvSpPr>
          <p:nvPr>
            <p:ph type="sldNum" sz="quarter" idx="4"/>
          </p:nvPr>
        </p:nvSpPr>
        <p:spPr/>
        <p:txBody>
          <a:bodyPr/>
          <a:lstStyle/>
          <a:p>
            <a:r>
              <a:rPr lang="en-US" i="1" smtClean="0"/>
              <a:t>Slide</a:t>
            </a:r>
            <a:r>
              <a:rPr lang="en-US" smtClean="0"/>
              <a:t> </a:t>
            </a:r>
            <a:fld id="{AE55F20A-800A-A447-8B9C-A926CEEB159C}" type="slidenum">
              <a:rPr lang="en-US" smtClean="0"/>
              <a:pPr/>
              <a:t>9</a:t>
            </a:fld>
            <a:endParaRPr lang="en-US" dirty="0"/>
          </a:p>
        </p:txBody>
      </p:sp>
    </p:spTree>
    <p:extLst>
      <p:ext uri="{BB962C8B-B14F-4D97-AF65-F5344CB8AC3E}">
        <p14:creationId xmlns:p14="http://schemas.microsoft.com/office/powerpoint/2010/main" val="2188485691"/>
      </p:ext>
    </p:extLst>
  </p:cSld>
  <p:clrMapOvr>
    <a:masterClrMapping/>
  </p:clrMapOvr>
  <p:transition>
    <p:wip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AAN </a:t>
            </a:r>
            <a:r>
              <a:rPr lang="en-US" dirty="0" smtClean="0"/>
              <a:t>Guideline </a:t>
            </a:r>
            <a:r>
              <a:rPr lang="en-US" dirty="0"/>
              <a:t>P</a:t>
            </a:r>
            <a:r>
              <a:rPr lang="en-US" dirty="0" smtClean="0"/>
              <a:t>rocess</a:t>
            </a:r>
            <a:endParaRPr lang="en-US" dirty="0"/>
          </a:p>
        </p:txBody>
      </p:sp>
      <p:sp>
        <p:nvSpPr>
          <p:cNvPr id="3" name="Content Placeholder 2"/>
          <p:cNvSpPr>
            <a:spLocks noGrp="1"/>
          </p:cNvSpPr>
          <p:nvPr>
            <p:ph idx="1"/>
          </p:nvPr>
        </p:nvSpPr>
        <p:spPr/>
        <p:txBody>
          <a:bodyPr>
            <a:normAutofit fontScale="92500" lnSpcReduction="20000"/>
          </a:bodyPr>
          <a:lstStyle/>
          <a:p>
            <a:pPr algn="ctr">
              <a:defRPr/>
            </a:pPr>
            <a:r>
              <a:rPr lang="en-US" b="1" dirty="0">
                <a:solidFill>
                  <a:schemeClr val="accent6"/>
                </a:solidFill>
              </a:rPr>
              <a:t>Clinical Question</a:t>
            </a:r>
          </a:p>
          <a:p>
            <a:pPr algn="ctr">
              <a:defRPr/>
            </a:pPr>
            <a:endParaRPr lang="en-US" b="1" dirty="0"/>
          </a:p>
          <a:p>
            <a:pPr algn="ctr">
              <a:defRPr/>
            </a:pPr>
            <a:endParaRPr lang="en-US" b="1" dirty="0"/>
          </a:p>
          <a:p>
            <a:pPr algn="ctr">
              <a:defRPr/>
            </a:pPr>
            <a:r>
              <a:rPr lang="en-US" b="1" dirty="0">
                <a:solidFill>
                  <a:schemeClr val="accent6"/>
                </a:solidFill>
              </a:rPr>
              <a:t>Evidence</a:t>
            </a:r>
          </a:p>
          <a:p>
            <a:pPr algn="ctr">
              <a:defRPr/>
            </a:pPr>
            <a:endParaRPr lang="en-US" b="1" dirty="0"/>
          </a:p>
          <a:p>
            <a:pPr algn="ctr">
              <a:defRPr/>
            </a:pPr>
            <a:endParaRPr lang="en-US" b="1" dirty="0"/>
          </a:p>
          <a:p>
            <a:pPr algn="ctr">
              <a:defRPr/>
            </a:pPr>
            <a:r>
              <a:rPr lang="en-US" b="1" dirty="0">
                <a:solidFill>
                  <a:schemeClr val="accent6"/>
                </a:solidFill>
              </a:rPr>
              <a:t>Conclusions</a:t>
            </a:r>
          </a:p>
          <a:p>
            <a:pPr algn="ctr">
              <a:defRPr/>
            </a:pPr>
            <a:endParaRPr lang="en-US" b="1" dirty="0"/>
          </a:p>
          <a:p>
            <a:pPr algn="ctr">
              <a:defRPr/>
            </a:pPr>
            <a:endParaRPr lang="en-US" b="1" dirty="0"/>
          </a:p>
          <a:p>
            <a:pPr algn="ctr">
              <a:defRPr/>
            </a:pPr>
            <a:r>
              <a:rPr lang="en-US" b="1" dirty="0">
                <a:solidFill>
                  <a:schemeClr val="accent6"/>
                </a:solidFill>
              </a:rPr>
              <a:t>Recommendations</a:t>
            </a:r>
          </a:p>
          <a:p>
            <a:endParaRPr lang="en-US" dirty="0"/>
          </a:p>
        </p:txBody>
      </p:sp>
      <p:sp>
        <p:nvSpPr>
          <p:cNvPr id="4" name="Slide Number Placeholder 3"/>
          <p:cNvSpPr>
            <a:spLocks noGrp="1"/>
          </p:cNvSpPr>
          <p:nvPr>
            <p:ph type="sldNum" sz="quarter" idx="4"/>
          </p:nvPr>
        </p:nvSpPr>
        <p:spPr/>
        <p:txBody>
          <a:bodyPr/>
          <a:lstStyle/>
          <a:p>
            <a:r>
              <a:rPr lang="en-US" i="1" smtClean="0"/>
              <a:t>Slide</a:t>
            </a:r>
            <a:r>
              <a:rPr lang="en-US" smtClean="0"/>
              <a:t> </a:t>
            </a:r>
            <a:fld id="{AE55F20A-800A-A447-8B9C-A926CEEB159C}" type="slidenum">
              <a:rPr lang="en-US" smtClean="0"/>
              <a:pPr/>
              <a:t>10</a:t>
            </a:fld>
            <a:endParaRPr lang="en-US" dirty="0"/>
          </a:p>
        </p:txBody>
      </p:sp>
      <p:sp>
        <p:nvSpPr>
          <p:cNvPr id="5" name="AutoShape 7"/>
          <p:cNvSpPr>
            <a:spLocks noChangeArrowheads="1"/>
          </p:cNvSpPr>
          <p:nvPr/>
        </p:nvSpPr>
        <p:spPr bwMode="auto">
          <a:xfrm>
            <a:off x="4559481" y="1908175"/>
            <a:ext cx="228600" cy="609600"/>
          </a:xfrm>
          <a:prstGeom prst="downArrow">
            <a:avLst>
              <a:gd name="adj1" fmla="val 50000"/>
              <a:gd name="adj2" fmla="val 66667"/>
            </a:avLst>
          </a:prstGeom>
          <a:solidFill>
            <a:schemeClr val="accent1"/>
          </a:solidFill>
          <a:ln w="12700">
            <a:solidFill>
              <a:schemeClr val="tx1"/>
            </a:solidFill>
            <a:miter lim="800000"/>
            <a:headEnd type="none" w="sm" len="sm"/>
            <a:tailEnd type="none" w="sm" len="sm"/>
          </a:ln>
        </p:spPr>
        <p:txBody>
          <a:bodyPr wrap="none" anchor="ctr"/>
          <a:lstStyle>
            <a:lvl1pPr eaLnBrk="0" hangingPunct="0">
              <a:lnSpc>
                <a:spcPts val="2400"/>
              </a:lnSpc>
              <a:spcBef>
                <a:spcPts val="600"/>
              </a:spcBef>
              <a:spcAft>
                <a:spcPts val="200"/>
              </a:spcAft>
              <a:buClr>
                <a:schemeClr val="tx2"/>
              </a:buClr>
              <a:buSzPct val="120000"/>
              <a:buFont typeface="Arial" pitchFamily="34" charset="0"/>
              <a:buChar char="•"/>
              <a:defRPr sz="2400">
                <a:solidFill>
                  <a:schemeClr val="tx1"/>
                </a:solidFill>
                <a:latin typeface="Arial Narrow" pitchFamily="34" charset="0"/>
                <a:ea typeface="Arial Narrow" pitchFamily="34" charset="0"/>
                <a:cs typeface="Arial Narrow" pitchFamily="34" charset="0"/>
              </a:defRPr>
            </a:lvl1pPr>
            <a:lvl2pPr marL="742950" indent="-285750" eaLnBrk="0" hangingPunct="0">
              <a:spcBef>
                <a:spcPct val="20000"/>
              </a:spcBef>
              <a:buClr>
                <a:schemeClr val="tx2"/>
              </a:buClr>
              <a:buFont typeface="Wingdings" pitchFamily="2" charset="2"/>
              <a:buChar char="§"/>
              <a:defRPr sz="2000">
                <a:solidFill>
                  <a:schemeClr val="tx1"/>
                </a:solidFill>
                <a:latin typeface="Arial Narrow" pitchFamily="34" charset="0"/>
                <a:ea typeface="Arial Narrow" pitchFamily="34" charset="0"/>
                <a:cs typeface="Arial Narrow" pitchFamily="34" charset="0"/>
              </a:defRPr>
            </a:lvl2pPr>
            <a:lvl3pPr marL="1143000" indent="-228600" eaLnBrk="0" hangingPunct="0">
              <a:lnSpc>
                <a:spcPts val="1800"/>
              </a:lnSpc>
              <a:spcBef>
                <a:spcPts val="400"/>
              </a:spcBef>
              <a:spcAft>
                <a:spcPts val="100"/>
              </a:spcAft>
              <a:buFont typeface="Lucida Grande"/>
              <a:buChar char="–"/>
              <a:defRPr>
                <a:solidFill>
                  <a:schemeClr val="tx1"/>
                </a:solidFill>
                <a:latin typeface="Arial Narrow" pitchFamily="34" charset="0"/>
                <a:ea typeface="Arial Narrow" pitchFamily="34" charset="0"/>
                <a:cs typeface="Arial Narrow" pitchFamily="34" charset="0"/>
              </a:defRPr>
            </a:lvl3pPr>
            <a:lvl4pPr marL="1600200" indent="-228600" eaLnBrk="0" hangingPunct="0">
              <a:lnSpc>
                <a:spcPts val="1800"/>
              </a:lnSpc>
              <a:spcBef>
                <a:spcPts val="400"/>
              </a:spcBef>
              <a:spcAft>
                <a:spcPts val="100"/>
              </a:spcAft>
              <a:buFont typeface="Lucida Grande"/>
              <a:buChar char="·"/>
              <a:defRPr>
                <a:solidFill>
                  <a:schemeClr val="tx1"/>
                </a:solidFill>
                <a:latin typeface="Arial Narrow" pitchFamily="34" charset="0"/>
                <a:ea typeface="Arial Narrow" pitchFamily="34" charset="0"/>
                <a:cs typeface="Arial Narrow" pitchFamily="34" charset="0"/>
              </a:defRPr>
            </a:lvl4pPr>
            <a:lvl5pPr marL="2057400" indent="-228600" eaLnBrk="0" hangingPunct="0">
              <a:lnSpc>
                <a:spcPts val="1400"/>
              </a:lnSpc>
              <a:spcBef>
                <a:spcPts val="400"/>
              </a:spcBef>
              <a:spcAft>
                <a:spcPts val="100"/>
              </a:spcAft>
              <a:buSzPct val="60000"/>
              <a:buFont typeface="Courier New" pitchFamily="49" charset="0"/>
              <a:buChar char="o"/>
              <a:defRPr sz="1400" i="1">
                <a:solidFill>
                  <a:schemeClr val="tx1"/>
                </a:solidFill>
                <a:latin typeface="Arial Narrow" pitchFamily="34" charset="0"/>
                <a:ea typeface="Arial Narrow" pitchFamily="34" charset="0"/>
                <a:cs typeface="Arial Narrow" pitchFamily="34" charset="0"/>
              </a:defRPr>
            </a:lvl5pPr>
            <a:lvl6pPr marL="2514600" indent="-228600" defTabSz="457200" eaLnBrk="0" fontAlgn="base" hangingPunct="0">
              <a:lnSpc>
                <a:spcPts val="1400"/>
              </a:lnSpc>
              <a:spcBef>
                <a:spcPts val="400"/>
              </a:spcBef>
              <a:spcAft>
                <a:spcPts val="100"/>
              </a:spcAft>
              <a:buSzPct val="60000"/>
              <a:buFont typeface="Courier New" pitchFamily="49" charset="0"/>
              <a:buChar char="o"/>
              <a:defRPr sz="1400" i="1">
                <a:solidFill>
                  <a:schemeClr val="tx1"/>
                </a:solidFill>
                <a:latin typeface="Arial Narrow" pitchFamily="34" charset="0"/>
                <a:ea typeface="Arial Narrow" pitchFamily="34" charset="0"/>
                <a:cs typeface="Arial Narrow" pitchFamily="34" charset="0"/>
              </a:defRPr>
            </a:lvl6pPr>
            <a:lvl7pPr marL="2971800" indent="-228600" defTabSz="457200" eaLnBrk="0" fontAlgn="base" hangingPunct="0">
              <a:lnSpc>
                <a:spcPts val="1400"/>
              </a:lnSpc>
              <a:spcBef>
                <a:spcPts val="400"/>
              </a:spcBef>
              <a:spcAft>
                <a:spcPts val="100"/>
              </a:spcAft>
              <a:buSzPct val="60000"/>
              <a:buFont typeface="Courier New" pitchFamily="49" charset="0"/>
              <a:buChar char="o"/>
              <a:defRPr sz="1400" i="1">
                <a:solidFill>
                  <a:schemeClr val="tx1"/>
                </a:solidFill>
                <a:latin typeface="Arial Narrow" pitchFamily="34" charset="0"/>
                <a:ea typeface="Arial Narrow" pitchFamily="34" charset="0"/>
                <a:cs typeface="Arial Narrow" pitchFamily="34" charset="0"/>
              </a:defRPr>
            </a:lvl7pPr>
            <a:lvl8pPr marL="3429000" indent="-228600" defTabSz="457200" eaLnBrk="0" fontAlgn="base" hangingPunct="0">
              <a:lnSpc>
                <a:spcPts val="1400"/>
              </a:lnSpc>
              <a:spcBef>
                <a:spcPts val="400"/>
              </a:spcBef>
              <a:spcAft>
                <a:spcPts val="100"/>
              </a:spcAft>
              <a:buSzPct val="60000"/>
              <a:buFont typeface="Courier New" pitchFamily="49" charset="0"/>
              <a:buChar char="o"/>
              <a:defRPr sz="1400" i="1">
                <a:solidFill>
                  <a:schemeClr val="tx1"/>
                </a:solidFill>
                <a:latin typeface="Arial Narrow" pitchFamily="34" charset="0"/>
                <a:ea typeface="Arial Narrow" pitchFamily="34" charset="0"/>
                <a:cs typeface="Arial Narrow" pitchFamily="34" charset="0"/>
              </a:defRPr>
            </a:lvl8pPr>
            <a:lvl9pPr marL="3886200" indent="-228600" defTabSz="457200" eaLnBrk="0" fontAlgn="base" hangingPunct="0">
              <a:lnSpc>
                <a:spcPts val="1400"/>
              </a:lnSpc>
              <a:spcBef>
                <a:spcPts val="400"/>
              </a:spcBef>
              <a:spcAft>
                <a:spcPts val="100"/>
              </a:spcAft>
              <a:buSzPct val="60000"/>
              <a:buFont typeface="Courier New" pitchFamily="49" charset="0"/>
              <a:buChar char="o"/>
              <a:defRPr sz="1400" i="1">
                <a:solidFill>
                  <a:schemeClr val="tx1"/>
                </a:solidFill>
                <a:latin typeface="Arial Narrow" pitchFamily="34" charset="0"/>
                <a:ea typeface="Arial Narrow" pitchFamily="34" charset="0"/>
                <a:cs typeface="Arial Narrow" pitchFamily="34" charset="0"/>
              </a:defRPr>
            </a:lvl9pPr>
          </a:lstStyle>
          <a:p>
            <a:pPr eaLnBrk="1" hangingPunct="1">
              <a:lnSpc>
                <a:spcPct val="100000"/>
              </a:lnSpc>
              <a:spcBef>
                <a:spcPct val="0"/>
              </a:spcBef>
              <a:spcAft>
                <a:spcPct val="0"/>
              </a:spcAft>
              <a:buClrTx/>
              <a:buSzTx/>
              <a:buFontTx/>
              <a:buNone/>
            </a:pPr>
            <a:endParaRPr lang="en-US" altLang="en-US" sz="1800">
              <a:latin typeface="Calibri" pitchFamily="34" charset="0"/>
              <a:cs typeface="Arial" pitchFamily="34" charset="0"/>
            </a:endParaRPr>
          </a:p>
        </p:txBody>
      </p:sp>
      <p:sp>
        <p:nvSpPr>
          <p:cNvPr id="6" name="AutoShape 7"/>
          <p:cNvSpPr>
            <a:spLocks noChangeArrowheads="1"/>
          </p:cNvSpPr>
          <p:nvPr/>
        </p:nvSpPr>
        <p:spPr bwMode="auto">
          <a:xfrm>
            <a:off x="4559481" y="3083832"/>
            <a:ext cx="228600" cy="609600"/>
          </a:xfrm>
          <a:prstGeom prst="downArrow">
            <a:avLst>
              <a:gd name="adj1" fmla="val 50000"/>
              <a:gd name="adj2" fmla="val 66667"/>
            </a:avLst>
          </a:prstGeom>
          <a:solidFill>
            <a:schemeClr val="accent1"/>
          </a:solidFill>
          <a:ln w="12700">
            <a:solidFill>
              <a:schemeClr val="tx1"/>
            </a:solidFill>
            <a:miter lim="800000"/>
            <a:headEnd type="none" w="sm" len="sm"/>
            <a:tailEnd type="none" w="sm" len="sm"/>
          </a:ln>
        </p:spPr>
        <p:txBody>
          <a:bodyPr wrap="none" anchor="ctr"/>
          <a:lstStyle>
            <a:lvl1pPr eaLnBrk="0" hangingPunct="0">
              <a:lnSpc>
                <a:spcPts val="2400"/>
              </a:lnSpc>
              <a:spcBef>
                <a:spcPts val="600"/>
              </a:spcBef>
              <a:spcAft>
                <a:spcPts val="200"/>
              </a:spcAft>
              <a:buClr>
                <a:schemeClr val="tx2"/>
              </a:buClr>
              <a:buSzPct val="120000"/>
              <a:buFont typeface="Arial" pitchFamily="34" charset="0"/>
              <a:buChar char="•"/>
              <a:defRPr sz="2400">
                <a:solidFill>
                  <a:schemeClr val="tx1"/>
                </a:solidFill>
                <a:latin typeface="Arial Narrow" pitchFamily="34" charset="0"/>
                <a:ea typeface="Arial Narrow" pitchFamily="34" charset="0"/>
                <a:cs typeface="Arial Narrow" pitchFamily="34" charset="0"/>
              </a:defRPr>
            </a:lvl1pPr>
            <a:lvl2pPr marL="742950" indent="-285750" eaLnBrk="0" hangingPunct="0">
              <a:spcBef>
                <a:spcPct val="20000"/>
              </a:spcBef>
              <a:buClr>
                <a:schemeClr val="tx2"/>
              </a:buClr>
              <a:buFont typeface="Wingdings" pitchFamily="2" charset="2"/>
              <a:buChar char="§"/>
              <a:defRPr sz="2000">
                <a:solidFill>
                  <a:schemeClr val="tx1"/>
                </a:solidFill>
                <a:latin typeface="Arial Narrow" pitchFamily="34" charset="0"/>
                <a:ea typeface="Arial Narrow" pitchFamily="34" charset="0"/>
                <a:cs typeface="Arial Narrow" pitchFamily="34" charset="0"/>
              </a:defRPr>
            </a:lvl2pPr>
            <a:lvl3pPr marL="1143000" indent="-228600" eaLnBrk="0" hangingPunct="0">
              <a:lnSpc>
                <a:spcPts val="1800"/>
              </a:lnSpc>
              <a:spcBef>
                <a:spcPts val="400"/>
              </a:spcBef>
              <a:spcAft>
                <a:spcPts val="100"/>
              </a:spcAft>
              <a:buFont typeface="Lucida Grande"/>
              <a:buChar char="–"/>
              <a:defRPr>
                <a:solidFill>
                  <a:schemeClr val="tx1"/>
                </a:solidFill>
                <a:latin typeface="Arial Narrow" pitchFamily="34" charset="0"/>
                <a:ea typeface="Arial Narrow" pitchFamily="34" charset="0"/>
                <a:cs typeface="Arial Narrow" pitchFamily="34" charset="0"/>
              </a:defRPr>
            </a:lvl3pPr>
            <a:lvl4pPr marL="1600200" indent="-228600" eaLnBrk="0" hangingPunct="0">
              <a:lnSpc>
                <a:spcPts val="1800"/>
              </a:lnSpc>
              <a:spcBef>
                <a:spcPts val="400"/>
              </a:spcBef>
              <a:spcAft>
                <a:spcPts val="100"/>
              </a:spcAft>
              <a:buFont typeface="Lucida Grande"/>
              <a:buChar char="·"/>
              <a:defRPr>
                <a:solidFill>
                  <a:schemeClr val="tx1"/>
                </a:solidFill>
                <a:latin typeface="Arial Narrow" pitchFamily="34" charset="0"/>
                <a:ea typeface="Arial Narrow" pitchFamily="34" charset="0"/>
                <a:cs typeface="Arial Narrow" pitchFamily="34" charset="0"/>
              </a:defRPr>
            </a:lvl4pPr>
            <a:lvl5pPr marL="2057400" indent="-228600" eaLnBrk="0" hangingPunct="0">
              <a:lnSpc>
                <a:spcPts val="1400"/>
              </a:lnSpc>
              <a:spcBef>
                <a:spcPts val="400"/>
              </a:spcBef>
              <a:spcAft>
                <a:spcPts val="100"/>
              </a:spcAft>
              <a:buSzPct val="60000"/>
              <a:buFont typeface="Courier New" pitchFamily="49" charset="0"/>
              <a:buChar char="o"/>
              <a:defRPr sz="1400" i="1">
                <a:solidFill>
                  <a:schemeClr val="tx1"/>
                </a:solidFill>
                <a:latin typeface="Arial Narrow" pitchFamily="34" charset="0"/>
                <a:ea typeface="Arial Narrow" pitchFamily="34" charset="0"/>
                <a:cs typeface="Arial Narrow" pitchFamily="34" charset="0"/>
              </a:defRPr>
            </a:lvl5pPr>
            <a:lvl6pPr marL="2514600" indent="-228600" defTabSz="457200" eaLnBrk="0" fontAlgn="base" hangingPunct="0">
              <a:lnSpc>
                <a:spcPts val="1400"/>
              </a:lnSpc>
              <a:spcBef>
                <a:spcPts val="400"/>
              </a:spcBef>
              <a:spcAft>
                <a:spcPts val="100"/>
              </a:spcAft>
              <a:buSzPct val="60000"/>
              <a:buFont typeface="Courier New" pitchFamily="49" charset="0"/>
              <a:buChar char="o"/>
              <a:defRPr sz="1400" i="1">
                <a:solidFill>
                  <a:schemeClr val="tx1"/>
                </a:solidFill>
                <a:latin typeface="Arial Narrow" pitchFamily="34" charset="0"/>
                <a:ea typeface="Arial Narrow" pitchFamily="34" charset="0"/>
                <a:cs typeface="Arial Narrow" pitchFamily="34" charset="0"/>
              </a:defRPr>
            </a:lvl6pPr>
            <a:lvl7pPr marL="2971800" indent="-228600" defTabSz="457200" eaLnBrk="0" fontAlgn="base" hangingPunct="0">
              <a:lnSpc>
                <a:spcPts val="1400"/>
              </a:lnSpc>
              <a:spcBef>
                <a:spcPts val="400"/>
              </a:spcBef>
              <a:spcAft>
                <a:spcPts val="100"/>
              </a:spcAft>
              <a:buSzPct val="60000"/>
              <a:buFont typeface="Courier New" pitchFamily="49" charset="0"/>
              <a:buChar char="o"/>
              <a:defRPr sz="1400" i="1">
                <a:solidFill>
                  <a:schemeClr val="tx1"/>
                </a:solidFill>
                <a:latin typeface="Arial Narrow" pitchFamily="34" charset="0"/>
                <a:ea typeface="Arial Narrow" pitchFamily="34" charset="0"/>
                <a:cs typeface="Arial Narrow" pitchFamily="34" charset="0"/>
              </a:defRPr>
            </a:lvl7pPr>
            <a:lvl8pPr marL="3429000" indent="-228600" defTabSz="457200" eaLnBrk="0" fontAlgn="base" hangingPunct="0">
              <a:lnSpc>
                <a:spcPts val="1400"/>
              </a:lnSpc>
              <a:spcBef>
                <a:spcPts val="400"/>
              </a:spcBef>
              <a:spcAft>
                <a:spcPts val="100"/>
              </a:spcAft>
              <a:buSzPct val="60000"/>
              <a:buFont typeface="Courier New" pitchFamily="49" charset="0"/>
              <a:buChar char="o"/>
              <a:defRPr sz="1400" i="1">
                <a:solidFill>
                  <a:schemeClr val="tx1"/>
                </a:solidFill>
                <a:latin typeface="Arial Narrow" pitchFamily="34" charset="0"/>
                <a:ea typeface="Arial Narrow" pitchFamily="34" charset="0"/>
                <a:cs typeface="Arial Narrow" pitchFamily="34" charset="0"/>
              </a:defRPr>
            </a:lvl8pPr>
            <a:lvl9pPr marL="3886200" indent="-228600" defTabSz="457200" eaLnBrk="0" fontAlgn="base" hangingPunct="0">
              <a:lnSpc>
                <a:spcPts val="1400"/>
              </a:lnSpc>
              <a:spcBef>
                <a:spcPts val="400"/>
              </a:spcBef>
              <a:spcAft>
                <a:spcPts val="100"/>
              </a:spcAft>
              <a:buSzPct val="60000"/>
              <a:buFont typeface="Courier New" pitchFamily="49" charset="0"/>
              <a:buChar char="o"/>
              <a:defRPr sz="1400" i="1">
                <a:solidFill>
                  <a:schemeClr val="tx1"/>
                </a:solidFill>
                <a:latin typeface="Arial Narrow" pitchFamily="34" charset="0"/>
                <a:ea typeface="Arial Narrow" pitchFamily="34" charset="0"/>
                <a:cs typeface="Arial Narrow" pitchFamily="34" charset="0"/>
              </a:defRPr>
            </a:lvl9pPr>
          </a:lstStyle>
          <a:p>
            <a:pPr eaLnBrk="1" hangingPunct="1">
              <a:lnSpc>
                <a:spcPct val="100000"/>
              </a:lnSpc>
              <a:spcBef>
                <a:spcPct val="0"/>
              </a:spcBef>
              <a:spcAft>
                <a:spcPct val="0"/>
              </a:spcAft>
              <a:buClrTx/>
              <a:buSzTx/>
              <a:buFontTx/>
              <a:buNone/>
            </a:pPr>
            <a:endParaRPr lang="en-US" altLang="en-US" sz="1800">
              <a:latin typeface="Calibri" pitchFamily="34" charset="0"/>
              <a:cs typeface="Arial" pitchFamily="34" charset="0"/>
            </a:endParaRPr>
          </a:p>
        </p:txBody>
      </p:sp>
      <p:sp>
        <p:nvSpPr>
          <p:cNvPr id="7" name="AutoShape 7"/>
          <p:cNvSpPr>
            <a:spLocks noChangeArrowheads="1"/>
          </p:cNvSpPr>
          <p:nvPr/>
        </p:nvSpPr>
        <p:spPr bwMode="auto">
          <a:xfrm>
            <a:off x="4559481" y="4377055"/>
            <a:ext cx="228600" cy="609600"/>
          </a:xfrm>
          <a:prstGeom prst="downArrow">
            <a:avLst>
              <a:gd name="adj1" fmla="val 50000"/>
              <a:gd name="adj2" fmla="val 66667"/>
            </a:avLst>
          </a:prstGeom>
          <a:solidFill>
            <a:schemeClr val="accent1"/>
          </a:solidFill>
          <a:ln w="12700">
            <a:solidFill>
              <a:schemeClr val="tx1"/>
            </a:solidFill>
            <a:miter lim="800000"/>
            <a:headEnd type="none" w="sm" len="sm"/>
            <a:tailEnd type="none" w="sm" len="sm"/>
          </a:ln>
        </p:spPr>
        <p:txBody>
          <a:bodyPr wrap="none" anchor="ctr"/>
          <a:lstStyle>
            <a:lvl1pPr eaLnBrk="0" hangingPunct="0">
              <a:lnSpc>
                <a:spcPts val="2400"/>
              </a:lnSpc>
              <a:spcBef>
                <a:spcPts val="600"/>
              </a:spcBef>
              <a:spcAft>
                <a:spcPts val="200"/>
              </a:spcAft>
              <a:buClr>
                <a:schemeClr val="tx2"/>
              </a:buClr>
              <a:buSzPct val="120000"/>
              <a:buFont typeface="Arial" pitchFamily="34" charset="0"/>
              <a:buChar char="•"/>
              <a:defRPr sz="2400">
                <a:solidFill>
                  <a:schemeClr val="tx1"/>
                </a:solidFill>
                <a:latin typeface="Arial Narrow" pitchFamily="34" charset="0"/>
                <a:ea typeface="Arial Narrow" pitchFamily="34" charset="0"/>
                <a:cs typeface="Arial Narrow" pitchFamily="34" charset="0"/>
              </a:defRPr>
            </a:lvl1pPr>
            <a:lvl2pPr marL="742950" indent="-285750" eaLnBrk="0" hangingPunct="0">
              <a:spcBef>
                <a:spcPct val="20000"/>
              </a:spcBef>
              <a:buClr>
                <a:schemeClr val="tx2"/>
              </a:buClr>
              <a:buFont typeface="Wingdings" pitchFamily="2" charset="2"/>
              <a:buChar char="§"/>
              <a:defRPr sz="2000">
                <a:solidFill>
                  <a:schemeClr val="tx1"/>
                </a:solidFill>
                <a:latin typeface="Arial Narrow" pitchFamily="34" charset="0"/>
                <a:ea typeface="Arial Narrow" pitchFamily="34" charset="0"/>
                <a:cs typeface="Arial Narrow" pitchFamily="34" charset="0"/>
              </a:defRPr>
            </a:lvl2pPr>
            <a:lvl3pPr marL="1143000" indent="-228600" eaLnBrk="0" hangingPunct="0">
              <a:lnSpc>
                <a:spcPts val="1800"/>
              </a:lnSpc>
              <a:spcBef>
                <a:spcPts val="400"/>
              </a:spcBef>
              <a:spcAft>
                <a:spcPts val="100"/>
              </a:spcAft>
              <a:buFont typeface="Lucida Grande"/>
              <a:buChar char="–"/>
              <a:defRPr>
                <a:solidFill>
                  <a:schemeClr val="tx1"/>
                </a:solidFill>
                <a:latin typeface="Arial Narrow" pitchFamily="34" charset="0"/>
                <a:ea typeface="Arial Narrow" pitchFamily="34" charset="0"/>
                <a:cs typeface="Arial Narrow" pitchFamily="34" charset="0"/>
              </a:defRPr>
            </a:lvl3pPr>
            <a:lvl4pPr marL="1600200" indent="-228600" eaLnBrk="0" hangingPunct="0">
              <a:lnSpc>
                <a:spcPts val="1800"/>
              </a:lnSpc>
              <a:spcBef>
                <a:spcPts val="400"/>
              </a:spcBef>
              <a:spcAft>
                <a:spcPts val="100"/>
              </a:spcAft>
              <a:buFont typeface="Lucida Grande"/>
              <a:buChar char="·"/>
              <a:defRPr>
                <a:solidFill>
                  <a:schemeClr val="tx1"/>
                </a:solidFill>
                <a:latin typeface="Arial Narrow" pitchFamily="34" charset="0"/>
                <a:ea typeface="Arial Narrow" pitchFamily="34" charset="0"/>
                <a:cs typeface="Arial Narrow" pitchFamily="34" charset="0"/>
              </a:defRPr>
            </a:lvl4pPr>
            <a:lvl5pPr marL="2057400" indent="-228600" eaLnBrk="0" hangingPunct="0">
              <a:lnSpc>
                <a:spcPts val="1400"/>
              </a:lnSpc>
              <a:spcBef>
                <a:spcPts val="400"/>
              </a:spcBef>
              <a:spcAft>
                <a:spcPts val="100"/>
              </a:spcAft>
              <a:buSzPct val="60000"/>
              <a:buFont typeface="Courier New" pitchFamily="49" charset="0"/>
              <a:buChar char="o"/>
              <a:defRPr sz="1400" i="1">
                <a:solidFill>
                  <a:schemeClr val="tx1"/>
                </a:solidFill>
                <a:latin typeface="Arial Narrow" pitchFamily="34" charset="0"/>
                <a:ea typeface="Arial Narrow" pitchFamily="34" charset="0"/>
                <a:cs typeface="Arial Narrow" pitchFamily="34" charset="0"/>
              </a:defRPr>
            </a:lvl5pPr>
            <a:lvl6pPr marL="2514600" indent="-228600" defTabSz="457200" eaLnBrk="0" fontAlgn="base" hangingPunct="0">
              <a:lnSpc>
                <a:spcPts val="1400"/>
              </a:lnSpc>
              <a:spcBef>
                <a:spcPts val="400"/>
              </a:spcBef>
              <a:spcAft>
                <a:spcPts val="100"/>
              </a:spcAft>
              <a:buSzPct val="60000"/>
              <a:buFont typeface="Courier New" pitchFamily="49" charset="0"/>
              <a:buChar char="o"/>
              <a:defRPr sz="1400" i="1">
                <a:solidFill>
                  <a:schemeClr val="tx1"/>
                </a:solidFill>
                <a:latin typeface="Arial Narrow" pitchFamily="34" charset="0"/>
                <a:ea typeface="Arial Narrow" pitchFamily="34" charset="0"/>
                <a:cs typeface="Arial Narrow" pitchFamily="34" charset="0"/>
              </a:defRPr>
            </a:lvl6pPr>
            <a:lvl7pPr marL="2971800" indent="-228600" defTabSz="457200" eaLnBrk="0" fontAlgn="base" hangingPunct="0">
              <a:lnSpc>
                <a:spcPts val="1400"/>
              </a:lnSpc>
              <a:spcBef>
                <a:spcPts val="400"/>
              </a:spcBef>
              <a:spcAft>
                <a:spcPts val="100"/>
              </a:spcAft>
              <a:buSzPct val="60000"/>
              <a:buFont typeface="Courier New" pitchFamily="49" charset="0"/>
              <a:buChar char="o"/>
              <a:defRPr sz="1400" i="1">
                <a:solidFill>
                  <a:schemeClr val="tx1"/>
                </a:solidFill>
                <a:latin typeface="Arial Narrow" pitchFamily="34" charset="0"/>
                <a:ea typeface="Arial Narrow" pitchFamily="34" charset="0"/>
                <a:cs typeface="Arial Narrow" pitchFamily="34" charset="0"/>
              </a:defRPr>
            </a:lvl7pPr>
            <a:lvl8pPr marL="3429000" indent="-228600" defTabSz="457200" eaLnBrk="0" fontAlgn="base" hangingPunct="0">
              <a:lnSpc>
                <a:spcPts val="1400"/>
              </a:lnSpc>
              <a:spcBef>
                <a:spcPts val="400"/>
              </a:spcBef>
              <a:spcAft>
                <a:spcPts val="100"/>
              </a:spcAft>
              <a:buSzPct val="60000"/>
              <a:buFont typeface="Courier New" pitchFamily="49" charset="0"/>
              <a:buChar char="o"/>
              <a:defRPr sz="1400" i="1">
                <a:solidFill>
                  <a:schemeClr val="tx1"/>
                </a:solidFill>
                <a:latin typeface="Arial Narrow" pitchFamily="34" charset="0"/>
                <a:ea typeface="Arial Narrow" pitchFamily="34" charset="0"/>
                <a:cs typeface="Arial Narrow" pitchFamily="34" charset="0"/>
              </a:defRPr>
            </a:lvl8pPr>
            <a:lvl9pPr marL="3886200" indent="-228600" defTabSz="457200" eaLnBrk="0" fontAlgn="base" hangingPunct="0">
              <a:lnSpc>
                <a:spcPts val="1400"/>
              </a:lnSpc>
              <a:spcBef>
                <a:spcPts val="400"/>
              </a:spcBef>
              <a:spcAft>
                <a:spcPts val="100"/>
              </a:spcAft>
              <a:buSzPct val="60000"/>
              <a:buFont typeface="Courier New" pitchFamily="49" charset="0"/>
              <a:buChar char="o"/>
              <a:defRPr sz="1400" i="1">
                <a:solidFill>
                  <a:schemeClr val="tx1"/>
                </a:solidFill>
                <a:latin typeface="Arial Narrow" pitchFamily="34" charset="0"/>
                <a:ea typeface="Arial Narrow" pitchFamily="34" charset="0"/>
                <a:cs typeface="Arial Narrow" pitchFamily="34" charset="0"/>
              </a:defRPr>
            </a:lvl9pPr>
          </a:lstStyle>
          <a:p>
            <a:pPr eaLnBrk="1" hangingPunct="1">
              <a:lnSpc>
                <a:spcPct val="100000"/>
              </a:lnSpc>
              <a:spcBef>
                <a:spcPct val="0"/>
              </a:spcBef>
              <a:spcAft>
                <a:spcPct val="0"/>
              </a:spcAft>
              <a:buClrTx/>
              <a:buSzTx/>
              <a:buFontTx/>
              <a:buNone/>
            </a:pPr>
            <a:endParaRPr lang="en-US" altLang="en-US" sz="1800">
              <a:latin typeface="Calibri" pitchFamily="34" charset="0"/>
              <a:cs typeface="Arial" pitchFamily="34" charset="0"/>
            </a:endParaRPr>
          </a:p>
        </p:txBody>
      </p:sp>
    </p:spTree>
    <p:extLst>
      <p:ext uri="{BB962C8B-B14F-4D97-AF65-F5344CB8AC3E}">
        <p14:creationId xmlns:p14="http://schemas.microsoft.com/office/powerpoint/2010/main" val="3513483621"/>
      </p:ext>
    </p:extLst>
  </p:cSld>
  <p:clrMapOvr>
    <a:masterClrMapping/>
  </p:clrMapOvr>
  <p:transition>
    <p:wip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AAN Guideline Process, cont.</a:t>
            </a:r>
            <a:endParaRPr lang="en-US" dirty="0"/>
          </a:p>
        </p:txBody>
      </p:sp>
      <p:sp>
        <p:nvSpPr>
          <p:cNvPr id="3" name="Content Placeholder 2"/>
          <p:cNvSpPr>
            <a:spLocks noGrp="1"/>
          </p:cNvSpPr>
          <p:nvPr>
            <p:ph idx="1"/>
          </p:nvPr>
        </p:nvSpPr>
        <p:spPr/>
        <p:txBody>
          <a:bodyPr/>
          <a:lstStyle/>
          <a:p>
            <a:pPr algn="ctr">
              <a:defRPr/>
            </a:pPr>
            <a:r>
              <a:rPr lang="en-US" dirty="0">
                <a:solidFill>
                  <a:schemeClr val="tx2"/>
                </a:solidFill>
              </a:rPr>
              <a:t>Rigorous, Comprehensive, </a:t>
            </a:r>
            <a:r>
              <a:rPr lang="en-US" dirty="0" smtClean="0">
                <a:solidFill>
                  <a:schemeClr val="tx2"/>
                </a:solidFill>
              </a:rPr>
              <a:t>Transparent</a:t>
            </a:r>
          </a:p>
          <a:p>
            <a:pPr algn="ctr">
              <a:defRPr/>
            </a:pPr>
            <a:endParaRPr lang="en-US" dirty="0">
              <a:solidFill>
                <a:schemeClr val="tx2"/>
              </a:solidFill>
            </a:endParaRPr>
          </a:p>
        </p:txBody>
      </p:sp>
      <p:sp>
        <p:nvSpPr>
          <p:cNvPr id="4" name="Slide Number Placeholder 3"/>
          <p:cNvSpPr>
            <a:spLocks noGrp="1"/>
          </p:cNvSpPr>
          <p:nvPr>
            <p:ph type="sldNum" sz="quarter" idx="4"/>
          </p:nvPr>
        </p:nvSpPr>
        <p:spPr/>
        <p:txBody>
          <a:bodyPr/>
          <a:lstStyle/>
          <a:p>
            <a:r>
              <a:rPr lang="en-US" i="1" smtClean="0"/>
              <a:t>Slide</a:t>
            </a:r>
            <a:r>
              <a:rPr lang="en-US" smtClean="0"/>
              <a:t> </a:t>
            </a:r>
            <a:fld id="{AE55F20A-800A-A447-8B9C-A926CEEB159C}" type="slidenum">
              <a:rPr lang="en-US" smtClean="0"/>
              <a:pPr/>
              <a:t>11</a:t>
            </a:fld>
            <a:endParaRPr lang="en-US" dirty="0"/>
          </a:p>
        </p:txBody>
      </p:sp>
      <p:sp>
        <p:nvSpPr>
          <p:cNvPr id="5" name="AutoShape 18"/>
          <p:cNvSpPr>
            <a:spLocks noChangeArrowheads="1"/>
          </p:cNvSpPr>
          <p:nvPr/>
        </p:nvSpPr>
        <p:spPr bwMode="auto">
          <a:xfrm flipV="1">
            <a:off x="3182938" y="2341563"/>
            <a:ext cx="2692400" cy="2693987"/>
          </a:xfrm>
          <a:prstGeom prst="triangle">
            <a:avLst>
              <a:gd name="adj" fmla="val 50000"/>
            </a:avLst>
          </a:prstGeom>
          <a:solidFill>
            <a:schemeClr val="accent1"/>
          </a:solidFill>
          <a:ln w="12700">
            <a:solidFill>
              <a:srgbClr val="6699FF"/>
            </a:solidFill>
            <a:miter lim="800000"/>
            <a:headEnd/>
            <a:tailEnd/>
          </a:ln>
        </p:spPr>
        <p:txBody>
          <a:bodyPr wrap="none" anchor="ctr"/>
          <a:lstStyle>
            <a:lvl1pPr eaLnBrk="0" hangingPunct="0">
              <a:lnSpc>
                <a:spcPts val="2400"/>
              </a:lnSpc>
              <a:spcBef>
                <a:spcPts val="600"/>
              </a:spcBef>
              <a:spcAft>
                <a:spcPts val="200"/>
              </a:spcAft>
              <a:buClr>
                <a:schemeClr val="tx2"/>
              </a:buClr>
              <a:buSzPct val="120000"/>
              <a:buFont typeface="Arial" pitchFamily="34" charset="0"/>
              <a:buChar char="•"/>
              <a:defRPr sz="2400">
                <a:solidFill>
                  <a:schemeClr val="tx1"/>
                </a:solidFill>
                <a:latin typeface="Arial Narrow" pitchFamily="34" charset="0"/>
                <a:ea typeface="Arial Narrow" pitchFamily="34" charset="0"/>
                <a:cs typeface="Arial Narrow" pitchFamily="34" charset="0"/>
              </a:defRPr>
            </a:lvl1pPr>
            <a:lvl2pPr marL="742950" indent="-285750" eaLnBrk="0" hangingPunct="0">
              <a:spcBef>
                <a:spcPct val="20000"/>
              </a:spcBef>
              <a:buClr>
                <a:schemeClr val="tx2"/>
              </a:buClr>
              <a:buFont typeface="Wingdings" pitchFamily="2" charset="2"/>
              <a:buChar char="§"/>
              <a:defRPr sz="2000">
                <a:solidFill>
                  <a:schemeClr val="tx1"/>
                </a:solidFill>
                <a:latin typeface="Arial Narrow" pitchFamily="34" charset="0"/>
                <a:ea typeface="Arial Narrow" pitchFamily="34" charset="0"/>
                <a:cs typeface="Arial Narrow" pitchFamily="34" charset="0"/>
              </a:defRPr>
            </a:lvl2pPr>
            <a:lvl3pPr marL="1143000" indent="-228600" eaLnBrk="0" hangingPunct="0">
              <a:lnSpc>
                <a:spcPts val="1800"/>
              </a:lnSpc>
              <a:spcBef>
                <a:spcPts val="400"/>
              </a:spcBef>
              <a:spcAft>
                <a:spcPts val="100"/>
              </a:spcAft>
              <a:buFont typeface="Lucida Grande"/>
              <a:buChar char="–"/>
              <a:defRPr>
                <a:solidFill>
                  <a:schemeClr val="tx1"/>
                </a:solidFill>
                <a:latin typeface="Arial Narrow" pitchFamily="34" charset="0"/>
                <a:ea typeface="Arial Narrow" pitchFamily="34" charset="0"/>
                <a:cs typeface="Arial Narrow" pitchFamily="34" charset="0"/>
              </a:defRPr>
            </a:lvl3pPr>
            <a:lvl4pPr marL="1600200" indent="-228600" eaLnBrk="0" hangingPunct="0">
              <a:lnSpc>
                <a:spcPts val="1800"/>
              </a:lnSpc>
              <a:spcBef>
                <a:spcPts val="400"/>
              </a:spcBef>
              <a:spcAft>
                <a:spcPts val="100"/>
              </a:spcAft>
              <a:buFont typeface="Lucida Grande"/>
              <a:buChar char="·"/>
              <a:defRPr>
                <a:solidFill>
                  <a:schemeClr val="tx1"/>
                </a:solidFill>
                <a:latin typeface="Arial Narrow" pitchFamily="34" charset="0"/>
                <a:ea typeface="Arial Narrow" pitchFamily="34" charset="0"/>
                <a:cs typeface="Arial Narrow" pitchFamily="34" charset="0"/>
              </a:defRPr>
            </a:lvl4pPr>
            <a:lvl5pPr marL="2057400" indent="-228600" eaLnBrk="0" hangingPunct="0">
              <a:lnSpc>
                <a:spcPts val="1400"/>
              </a:lnSpc>
              <a:spcBef>
                <a:spcPts val="400"/>
              </a:spcBef>
              <a:spcAft>
                <a:spcPts val="100"/>
              </a:spcAft>
              <a:buSzPct val="60000"/>
              <a:buFont typeface="Courier New" pitchFamily="49" charset="0"/>
              <a:buChar char="o"/>
              <a:defRPr sz="1400" i="1">
                <a:solidFill>
                  <a:schemeClr val="tx1"/>
                </a:solidFill>
                <a:latin typeface="Arial Narrow" pitchFamily="34" charset="0"/>
                <a:ea typeface="Arial Narrow" pitchFamily="34" charset="0"/>
                <a:cs typeface="Arial Narrow" pitchFamily="34" charset="0"/>
              </a:defRPr>
            </a:lvl5pPr>
            <a:lvl6pPr marL="2514600" indent="-228600" defTabSz="457200" eaLnBrk="0" fontAlgn="base" hangingPunct="0">
              <a:lnSpc>
                <a:spcPts val="1400"/>
              </a:lnSpc>
              <a:spcBef>
                <a:spcPts val="400"/>
              </a:spcBef>
              <a:spcAft>
                <a:spcPts val="100"/>
              </a:spcAft>
              <a:buSzPct val="60000"/>
              <a:buFont typeface="Courier New" pitchFamily="49" charset="0"/>
              <a:buChar char="o"/>
              <a:defRPr sz="1400" i="1">
                <a:solidFill>
                  <a:schemeClr val="tx1"/>
                </a:solidFill>
                <a:latin typeface="Arial Narrow" pitchFamily="34" charset="0"/>
                <a:ea typeface="Arial Narrow" pitchFamily="34" charset="0"/>
                <a:cs typeface="Arial Narrow" pitchFamily="34" charset="0"/>
              </a:defRPr>
            </a:lvl6pPr>
            <a:lvl7pPr marL="2971800" indent="-228600" defTabSz="457200" eaLnBrk="0" fontAlgn="base" hangingPunct="0">
              <a:lnSpc>
                <a:spcPts val="1400"/>
              </a:lnSpc>
              <a:spcBef>
                <a:spcPts val="400"/>
              </a:spcBef>
              <a:spcAft>
                <a:spcPts val="100"/>
              </a:spcAft>
              <a:buSzPct val="60000"/>
              <a:buFont typeface="Courier New" pitchFamily="49" charset="0"/>
              <a:buChar char="o"/>
              <a:defRPr sz="1400" i="1">
                <a:solidFill>
                  <a:schemeClr val="tx1"/>
                </a:solidFill>
                <a:latin typeface="Arial Narrow" pitchFamily="34" charset="0"/>
                <a:ea typeface="Arial Narrow" pitchFamily="34" charset="0"/>
                <a:cs typeface="Arial Narrow" pitchFamily="34" charset="0"/>
              </a:defRPr>
            </a:lvl7pPr>
            <a:lvl8pPr marL="3429000" indent="-228600" defTabSz="457200" eaLnBrk="0" fontAlgn="base" hangingPunct="0">
              <a:lnSpc>
                <a:spcPts val="1400"/>
              </a:lnSpc>
              <a:spcBef>
                <a:spcPts val="400"/>
              </a:spcBef>
              <a:spcAft>
                <a:spcPts val="100"/>
              </a:spcAft>
              <a:buSzPct val="60000"/>
              <a:buFont typeface="Courier New" pitchFamily="49" charset="0"/>
              <a:buChar char="o"/>
              <a:defRPr sz="1400" i="1">
                <a:solidFill>
                  <a:schemeClr val="tx1"/>
                </a:solidFill>
                <a:latin typeface="Arial Narrow" pitchFamily="34" charset="0"/>
                <a:ea typeface="Arial Narrow" pitchFamily="34" charset="0"/>
                <a:cs typeface="Arial Narrow" pitchFamily="34" charset="0"/>
              </a:defRPr>
            </a:lvl8pPr>
            <a:lvl9pPr marL="3886200" indent="-228600" defTabSz="457200" eaLnBrk="0" fontAlgn="base" hangingPunct="0">
              <a:lnSpc>
                <a:spcPts val="1400"/>
              </a:lnSpc>
              <a:spcBef>
                <a:spcPts val="400"/>
              </a:spcBef>
              <a:spcAft>
                <a:spcPts val="100"/>
              </a:spcAft>
              <a:buSzPct val="60000"/>
              <a:buFont typeface="Courier New" pitchFamily="49" charset="0"/>
              <a:buChar char="o"/>
              <a:defRPr sz="1400" i="1">
                <a:solidFill>
                  <a:schemeClr val="tx1"/>
                </a:solidFill>
                <a:latin typeface="Arial Narrow" pitchFamily="34" charset="0"/>
                <a:ea typeface="Arial Narrow" pitchFamily="34" charset="0"/>
                <a:cs typeface="Arial Narrow" pitchFamily="34" charset="0"/>
              </a:defRPr>
            </a:lvl9pPr>
          </a:lstStyle>
          <a:p>
            <a:pPr eaLnBrk="1" hangingPunct="1">
              <a:lnSpc>
                <a:spcPct val="100000"/>
              </a:lnSpc>
              <a:spcBef>
                <a:spcPct val="0"/>
              </a:spcBef>
              <a:spcAft>
                <a:spcPct val="0"/>
              </a:spcAft>
              <a:buClrTx/>
              <a:buSzTx/>
              <a:buFontTx/>
              <a:buNone/>
            </a:pPr>
            <a:endParaRPr lang="en-US" altLang="en-US" sz="1800">
              <a:latin typeface="Calibri" pitchFamily="34" charset="0"/>
              <a:cs typeface="Arial" pitchFamily="34" charset="0"/>
            </a:endParaRPr>
          </a:p>
        </p:txBody>
      </p:sp>
      <p:sp>
        <p:nvSpPr>
          <p:cNvPr id="6" name="Rectangle 5"/>
          <p:cNvSpPr/>
          <p:nvPr/>
        </p:nvSpPr>
        <p:spPr>
          <a:xfrm>
            <a:off x="424687" y="1990391"/>
            <a:ext cx="1490644" cy="523220"/>
          </a:xfrm>
          <a:prstGeom prst="rect">
            <a:avLst/>
          </a:prstGeom>
        </p:spPr>
        <p:txBody>
          <a:bodyPr wrap="square">
            <a:spAutoFit/>
          </a:bodyPr>
          <a:lstStyle/>
          <a:p>
            <a:r>
              <a:rPr lang="en-US" sz="2800" dirty="0">
                <a:solidFill>
                  <a:schemeClr val="accent6"/>
                </a:solidFill>
                <a:latin typeface="+mj-lt"/>
              </a:rPr>
              <a:t>Search</a:t>
            </a:r>
          </a:p>
        </p:txBody>
      </p:sp>
      <p:sp>
        <p:nvSpPr>
          <p:cNvPr id="7" name="AutoShape 12"/>
          <p:cNvSpPr>
            <a:spLocks noChangeArrowheads="1"/>
          </p:cNvSpPr>
          <p:nvPr/>
        </p:nvSpPr>
        <p:spPr bwMode="auto">
          <a:xfrm>
            <a:off x="709838" y="2585243"/>
            <a:ext cx="493712" cy="2206625"/>
          </a:xfrm>
          <a:prstGeom prst="upDownArrow">
            <a:avLst>
              <a:gd name="adj1" fmla="val 50000"/>
              <a:gd name="adj2" fmla="val 85230"/>
            </a:avLst>
          </a:prstGeom>
          <a:solidFill>
            <a:schemeClr val="accent1"/>
          </a:solidFill>
          <a:ln w="12700">
            <a:solidFill>
              <a:schemeClr val="accent1"/>
            </a:solidFill>
            <a:miter lim="800000"/>
            <a:headEnd/>
            <a:tailEnd/>
          </a:ln>
        </p:spPr>
        <p:txBody>
          <a:bodyPr wrap="none" anchor="ctr"/>
          <a:lstStyle>
            <a:lvl1pPr eaLnBrk="0" hangingPunct="0">
              <a:lnSpc>
                <a:spcPts val="2400"/>
              </a:lnSpc>
              <a:spcBef>
                <a:spcPts val="600"/>
              </a:spcBef>
              <a:spcAft>
                <a:spcPts val="200"/>
              </a:spcAft>
              <a:buClr>
                <a:schemeClr val="tx2"/>
              </a:buClr>
              <a:buSzPct val="120000"/>
              <a:buFont typeface="Arial" pitchFamily="34" charset="0"/>
              <a:buChar char="•"/>
              <a:defRPr sz="2400">
                <a:solidFill>
                  <a:schemeClr val="tx1"/>
                </a:solidFill>
                <a:latin typeface="Arial Narrow" pitchFamily="34" charset="0"/>
                <a:ea typeface="Arial Narrow" pitchFamily="34" charset="0"/>
                <a:cs typeface="Arial Narrow" pitchFamily="34" charset="0"/>
              </a:defRPr>
            </a:lvl1pPr>
            <a:lvl2pPr marL="742950" indent="-285750" eaLnBrk="0" hangingPunct="0">
              <a:spcBef>
                <a:spcPct val="20000"/>
              </a:spcBef>
              <a:buClr>
                <a:schemeClr val="tx2"/>
              </a:buClr>
              <a:buFont typeface="Wingdings" pitchFamily="2" charset="2"/>
              <a:buChar char="§"/>
              <a:defRPr sz="2000">
                <a:solidFill>
                  <a:schemeClr val="tx1"/>
                </a:solidFill>
                <a:latin typeface="Arial Narrow" pitchFamily="34" charset="0"/>
                <a:ea typeface="Arial Narrow" pitchFamily="34" charset="0"/>
                <a:cs typeface="Arial Narrow" pitchFamily="34" charset="0"/>
              </a:defRPr>
            </a:lvl2pPr>
            <a:lvl3pPr marL="1143000" indent="-228600" eaLnBrk="0" hangingPunct="0">
              <a:lnSpc>
                <a:spcPts val="1800"/>
              </a:lnSpc>
              <a:spcBef>
                <a:spcPts val="400"/>
              </a:spcBef>
              <a:spcAft>
                <a:spcPts val="100"/>
              </a:spcAft>
              <a:buFont typeface="Lucida Grande"/>
              <a:buChar char="–"/>
              <a:defRPr>
                <a:solidFill>
                  <a:schemeClr val="tx1"/>
                </a:solidFill>
                <a:latin typeface="Arial Narrow" pitchFamily="34" charset="0"/>
                <a:ea typeface="Arial Narrow" pitchFamily="34" charset="0"/>
                <a:cs typeface="Arial Narrow" pitchFamily="34" charset="0"/>
              </a:defRPr>
            </a:lvl3pPr>
            <a:lvl4pPr marL="1600200" indent="-228600" eaLnBrk="0" hangingPunct="0">
              <a:lnSpc>
                <a:spcPts val="1800"/>
              </a:lnSpc>
              <a:spcBef>
                <a:spcPts val="400"/>
              </a:spcBef>
              <a:spcAft>
                <a:spcPts val="100"/>
              </a:spcAft>
              <a:buFont typeface="Lucida Grande"/>
              <a:buChar char="·"/>
              <a:defRPr>
                <a:solidFill>
                  <a:schemeClr val="tx1"/>
                </a:solidFill>
                <a:latin typeface="Arial Narrow" pitchFamily="34" charset="0"/>
                <a:ea typeface="Arial Narrow" pitchFamily="34" charset="0"/>
                <a:cs typeface="Arial Narrow" pitchFamily="34" charset="0"/>
              </a:defRPr>
            </a:lvl4pPr>
            <a:lvl5pPr marL="2057400" indent="-228600" eaLnBrk="0" hangingPunct="0">
              <a:lnSpc>
                <a:spcPts val="1400"/>
              </a:lnSpc>
              <a:spcBef>
                <a:spcPts val="400"/>
              </a:spcBef>
              <a:spcAft>
                <a:spcPts val="100"/>
              </a:spcAft>
              <a:buSzPct val="60000"/>
              <a:buFont typeface="Courier New" pitchFamily="49" charset="0"/>
              <a:buChar char="o"/>
              <a:defRPr sz="1400" i="1">
                <a:solidFill>
                  <a:schemeClr val="tx1"/>
                </a:solidFill>
                <a:latin typeface="Arial Narrow" pitchFamily="34" charset="0"/>
                <a:ea typeface="Arial Narrow" pitchFamily="34" charset="0"/>
                <a:cs typeface="Arial Narrow" pitchFamily="34" charset="0"/>
              </a:defRPr>
            </a:lvl5pPr>
            <a:lvl6pPr marL="2514600" indent="-228600" defTabSz="457200" eaLnBrk="0" fontAlgn="base" hangingPunct="0">
              <a:lnSpc>
                <a:spcPts val="1400"/>
              </a:lnSpc>
              <a:spcBef>
                <a:spcPts val="400"/>
              </a:spcBef>
              <a:spcAft>
                <a:spcPts val="100"/>
              </a:spcAft>
              <a:buSzPct val="60000"/>
              <a:buFont typeface="Courier New" pitchFamily="49" charset="0"/>
              <a:buChar char="o"/>
              <a:defRPr sz="1400" i="1">
                <a:solidFill>
                  <a:schemeClr val="tx1"/>
                </a:solidFill>
                <a:latin typeface="Arial Narrow" pitchFamily="34" charset="0"/>
                <a:ea typeface="Arial Narrow" pitchFamily="34" charset="0"/>
                <a:cs typeface="Arial Narrow" pitchFamily="34" charset="0"/>
              </a:defRPr>
            </a:lvl6pPr>
            <a:lvl7pPr marL="2971800" indent="-228600" defTabSz="457200" eaLnBrk="0" fontAlgn="base" hangingPunct="0">
              <a:lnSpc>
                <a:spcPts val="1400"/>
              </a:lnSpc>
              <a:spcBef>
                <a:spcPts val="400"/>
              </a:spcBef>
              <a:spcAft>
                <a:spcPts val="100"/>
              </a:spcAft>
              <a:buSzPct val="60000"/>
              <a:buFont typeface="Courier New" pitchFamily="49" charset="0"/>
              <a:buChar char="o"/>
              <a:defRPr sz="1400" i="1">
                <a:solidFill>
                  <a:schemeClr val="tx1"/>
                </a:solidFill>
                <a:latin typeface="Arial Narrow" pitchFamily="34" charset="0"/>
                <a:ea typeface="Arial Narrow" pitchFamily="34" charset="0"/>
                <a:cs typeface="Arial Narrow" pitchFamily="34" charset="0"/>
              </a:defRPr>
            </a:lvl7pPr>
            <a:lvl8pPr marL="3429000" indent="-228600" defTabSz="457200" eaLnBrk="0" fontAlgn="base" hangingPunct="0">
              <a:lnSpc>
                <a:spcPts val="1400"/>
              </a:lnSpc>
              <a:spcBef>
                <a:spcPts val="400"/>
              </a:spcBef>
              <a:spcAft>
                <a:spcPts val="100"/>
              </a:spcAft>
              <a:buSzPct val="60000"/>
              <a:buFont typeface="Courier New" pitchFamily="49" charset="0"/>
              <a:buChar char="o"/>
              <a:defRPr sz="1400" i="1">
                <a:solidFill>
                  <a:schemeClr val="tx1"/>
                </a:solidFill>
                <a:latin typeface="Arial Narrow" pitchFamily="34" charset="0"/>
                <a:ea typeface="Arial Narrow" pitchFamily="34" charset="0"/>
                <a:cs typeface="Arial Narrow" pitchFamily="34" charset="0"/>
              </a:defRPr>
            </a:lvl8pPr>
            <a:lvl9pPr marL="3886200" indent="-228600" defTabSz="457200" eaLnBrk="0" fontAlgn="base" hangingPunct="0">
              <a:lnSpc>
                <a:spcPts val="1400"/>
              </a:lnSpc>
              <a:spcBef>
                <a:spcPts val="400"/>
              </a:spcBef>
              <a:spcAft>
                <a:spcPts val="100"/>
              </a:spcAft>
              <a:buSzPct val="60000"/>
              <a:buFont typeface="Courier New" pitchFamily="49" charset="0"/>
              <a:buChar char="o"/>
              <a:defRPr sz="1400" i="1">
                <a:solidFill>
                  <a:schemeClr val="tx1"/>
                </a:solidFill>
                <a:latin typeface="Arial Narrow" pitchFamily="34" charset="0"/>
                <a:ea typeface="Arial Narrow" pitchFamily="34" charset="0"/>
                <a:cs typeface="Arial Narrow" pitchFamily="34" charset="0"/>
              </a:defRPr>
            </a:lvl9pPr>
          </a:lstStyle>
          <a:p>
            <a:pPr eaLnBrk="1" hangingPunct="1">
              <a:lnSpc>
                <a:spcPct val="100000"/>
              </a:lnSpc>
              <a:spcBef>
                <a:spcPct val="0"/>
              </a:spcBef>
              <a:spcAft>
                <a:spcPct val="0"/>
              </a:spcAft>
              <a:buClrTx/>
              <a:buSzTx/>
              <a:buFontTx/>
              <a:buNone/>
            </a:pPr>
            <a:endParaRPr lang="en-US" altLang="en-US" sz="1800">
              <a:latin typeface="Calibri" pitchFamily="34" charset="0"/>
              <a:cs typeface="Arial" pitchFamily="34" charset="0"/>
            </a:endParaRPr>
          </a:p>
        </p:txBody>
      </p:sp>
      <p:sp>
        <p:nvSpPr>
          <p:cNvPr id="8" name="Text Box 14"/>
          <p:cNvSpPr txBox="1">
            <a:spLocks noChangeArrowheads="1"/>
          </p:cNvSpPr>
          <p:nvPr/>
        </p:nvSpPr>
        <p:spPr bwMode="auto">
          <a:xfrm>
            <a:off x="286566" y="5044032"/>
            <a:ext cx="1766887"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fontAlgn="auto" hangingPunct="1">
              <a:spcBef>
                <a:spcPts val="0"/>
              </a:spcBef>
              <a:spcAft>
                <a:spcPts val="0"/>
              </a:spcAft>
              <a:defRPr/>
            </a:pPr>
            <a:r>
              <a:rPr lang="en-US" sz="2800" dirty="0" smtClean="0">
                <a:solidFill>
                  <a:schemeClr val="accent6"/>
                </a:solidFill>
                <a:latin typeface="+mj-lt"/>
              </a:rPr>
              <a:t>Relevant</a:t>
            </a:r>
            <a:endParaRPr lang="en-US" dirty="0">
              <a:solidFill>
                <a:schemeClr val="accent6"/>
              </a:solidFill>
              <a:latin typeface="+mj-lt"/>
            </a:endParaRPr>
          </a:p>
        </p:txBody>
      </p:sp>
      <p:sp>
        <p:nvSpPr>
          <p:cNvPr id="10" name="Rectangle 9"/>
          <p:cNvSpPr/>
          <p:nvPr/>
        </p:nvSpPr>
        <p:spPr>
          <a:xfrm>
            <a:off x="6652428" y="2062023"/>
            <a:ext cx="1490644" cy="523220"/>
          </a:xfrm>
          <a:prstGeom prst="rect">
            <a:avLst/>
          </a:prstGeom>
        </p:spPr>
        <p:txBody>
          <a:bodyPr wrap="square">
            <a:spAutoFit/>
          </a:bodyPr>
          <a:lstStyle/>
          <a:p>
            <a:r>
              <a:rPr lang="en-US" sz="2800" dirty="0">
                <a:solidFill>
                  <a:schemeClr val="accent6"/>
                </a:solidFill>
                <a:latin typeface="+mj-lt"/>
              </a:rPr>
              <a:t>Search</a:t>
            </a:r>
          </a:p>
        </p:txBody>
      </p:sp>
      <p:sp>
        <p:nvSpPr>
          <p:cNvPr id="11" name="Text Box 14"/>
          <p:cNvSpPr txBox="1">
            <a:spLocks noChangeArrowheads="1"/>
          </p:cNvSpPr>
          <p:nvPr/>
        </p:nvSpPr>
        <p:spPr bwMode="auto">
          <a:xfrm>
            <a:off x="6126163" y="2981325"/>
            <a:ext cx="2771775" cy="522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fontAlgn="auto" hangingPunct="1">
              <a:spcBef>
                <a:spcPts val="0"/>
              </a:spcBef>
              <a:spcAft>
                <a:spcPts val="0"/>
              </a:spcAft>
              <a:defRPr/>
            </a:pPr>
            <a:r>
              <a:rPr lang="en-US" sz="2800" dirty="0" smtClean="0">
                <a:solidFill>
                  <a:schemeClr val="accent6"/>
                </a:solidFill>
                <a:latin typeface="+mn-lt"/>
              </a:rPr>
              <a:t>Review abstracts</a:t>
            </a:r>
            <a:endParaRPr lang="en-US" dirty="0">
              <a:solidFill>
                <a:schemeClr val="accent6"/>
              </a:solidFill>
              <a:latin typeface="+mn-lt"/>
            </a:endParaRPr>
          </a:p>
        </p:txBody>
      </p:sp>
      <p:sp>
        <p:nvSpPr>
          <p:cNvPr id="13" name="Text Box 14"/>
          <p:cNvSpPr txBox="1">
            <a:spLocks noChangeArrowheads="1"/>
          </p:cNvSpPr>
          <p:nvPr/>
        </p:nvSpPr>
        <p:spPr bwMode="auto">
          <a:xfrm>
            <a:off x="6126163" y="4032250"/>
            <a:ext cx="2543175" cy="522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fontAlgn="auto" hangingPunct="1">
              <a:spcBef>
                <a:spcPts val="0"/>
              </a:spcBef>
              <a:spcAft>
                <a:spcPts val="0"/>
              </a:spcAft>
              <a:defRPr/>
            </a:pPr>
            <a:r>
              <a:rPr lang="en-US" sz="2800" dirty="0" smtClean="0">
                <a:solidFill>
                  <a:schemeClr val="accent6"/>
                </a:solidFill>
                <a:latin typeface="+mn-lt"/>
              </a:rPr>
              <a:t>Review full text</a:t>
            </a:r>
            <a:endParaRPr lang="en-US" dirty="0">
              <a:solidFill>
                <a:schemeClr val="accent6"/>
              </a:solidFill>
              <a:latin typeface="+mn-lt"/>
            </a:endParaRPr>
          </a:p>
        </p:txBody>
      </p:sp>
      <p:sp>
        <p:nvSpPr>
          <p:cNvPr id="14" name="Text Box 14"/>
          <p:cNvSpPr txBox="1">
            <a:spLocks noChangeArrowheads="1"/>
          </p:cNvSpPr>
          <p:nvPr/>
        </p:nvSpPr>
        <p:spPr bwMode="auto">
          <a:xfrm>
            <a:off x="6126163" y="5248275"/>
            <a:ext cx="2543175"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fontAlgn="auto" hangingPunct="1">
              <a:spcBef>
                <a:spcPts val="0"/>
              </a:spcBef>
              <a:spcAft>
                <a:spcPts val="0"/>
              </a:spcAft>
              <a:defRPr/>
            </a:pPr>
            <a:r>
              <a:rPr lang="en-US" sz="2800" dirty="0" smtClean="0">
                <a:solidFill>
                  <a:schemeClr val="accent6"/>
                </a:solidFill>
                <a:latin typeface="+mn-lt"/>
              </a:rPr>
              <a:t>Select articles</a:t>
            </a:r>
            <a:endParaRPr lang="en-US" dirty="0">
              <a:solidFill>
                <a:schemeClr val="accent6"/>
              </a:solidFill>
              <a:latin typeface="+mn-lt"/>
            </a:endParaRPr>
          </a:p>
        </p:txBody>
      </p:sp>
    </p:spTree>
    <p:extLst>
      <p:ext uri="{BB962C8B-B14F-4D97-AF65-F5344CB8AC3E}">
        <p14:creationId xmlns:p14="http://schemas.microsoft.com/office/powerpoint/2010/main" val="4059302408"/>
      </p:ext>
    </p:extLst>
  </p:cSld>
  <p:clrMapOvr>
    <a:masterClrMapping/>
  </p:clrMapOvr>
  <p:transition>
    <p:wip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AAN Classification </a:t>
            </a:r>
            <a:r>
              <a:rPr lang="en-US" dirty="0"/>
              <a:t>of E</a:t>
            </a:r>
            <a:r>
              <a:rPr lang="en-US" dirty="0" smtClean="0"/>
              <a:t>vidence</a:t>
            </a:r>
            <a:endParaRPr lang="en-US" b="0" dirty="0"/>
          </a:p>
        </p:txBody>
      </p:sp>
      <p:sp>
        <p:nvSpPr>
          <p:cNvPr id="3" name="Content Placeholder 2"/>
          <p:cNvSpPr>
            <a:spLocks noGrp="1"/>
          </p:cNvSpPr>
          <p:nvPr>
            <p:ph idx="1"/>
          </p:nvPr>
        </p:nvSpPr>
        <p:spPr/>
        <p:txBody>
          <a:bodyPr>
            <a:normAutofit fontScale="92500" lnSpcReduction="20000"/>
          </a:bodyPr>
          <a:lstStyle/>
          <a:p>
            <a:pPr>
              <a:defRPr/>
            </a:pPr>
            <a:r>
              <a:rPr lang="en-US" sz="3200" dirty="0">
                <a:solidFill>
                  <a:schemeClr val="accent6"/>
                </a:solidFill>
              </a:rPr>
              <a:t>All studies meeting inclusion/exclusion criteria defined a priori rated Class I, II, III, or IV</a:t>
            </a:r>
          </a:p>
          <a:p>
            <a:pPr>
              <a:defRPr/>
            </a:pPr>
            <a:r>
              <a:rPr lang="en-US" sz="3200" dirty="0">
                <a:solidFill>
                  <a:schemeClr val="accent6"/>
                </a:solidFill>
              </a:rPr>
              <a:t>Five different classification systems</a:t>
            </a:r>
          </a:p>
          <a:p>
            <a:pPr lvl="1">
              <a:defRPr/>
            </a:pPr>
            <a:r>
              <a:rPr lang="en-US" sz="2800" dirty="0">
                <a:solidFill>
                  <a:schemeClr val="accent6"/>
                </a:solidFill>
              </a:rPr>
              <a:t>Therapeutic</a:t>
            </a:r>
          </a:p>
          <a:p>
            <a:pPr lvl="2">
              <a:defRPr/>
            </a:pPr>
            <a:r>
              <a:rPr lang="en-US" dirty="0">
                <a:solidFill>
                  <a:schemeClr val="accent6"/>
                </a:solidFill>
              </a:rPr>
              <a:t>Randomization, control, blinding</a:t>
            </a:r>
          </a:p>
          <a:p>
            <a:pPr lvl="1">
              <a:defRPr/>
            </a:pPr>
            <a:r>
              <a:rPr lang="en-US" sz="2800" dirty="0">
                <a:solidFill>
                  <a:schemeClr val="accent6"/>
                </a:solidFill>
              </a:rPr>
              <a:t>Diagnostic</a:t>
            </a:r>
          </a:p>
          <a:p>
            <a:pPr lvl="2">
              <a:defRPr/>
            </a:pPr>
            <a:r>
              <a:rPr lang="en-US" dirty="0">
                <a:solidFill>
                  <a:schemeClr val="accent6"/>
                </a:solidFill>
              </a:rPr>
              <a:t>Comparison with reference standard</a:t>
            </a:r>
          </a:p>
          <a:p>
            <a:pPr lvl="1">
              <a:defRPr/>
            </a:pPr>
            <a:r>
              <a:rPr lang="en-US" sz="2800" dirty="0">
                <a:solidFill>
                  <a:schemeClr val="accent6"/>
                </a:solidFill>
              </a:rPr>
              <a:t>Prognostic</a:t>
            </a:r>
          </a:p>
          <a:p>
            <a:pPr lvl="1">
              <a:defRPr/>
            </a:pPr>
            <a:r>
              <a:rPr lang="en-US" sz="2800" dirty="0">
                <a:solidFill>
                  <a:schemeClr val="accent6"/>
                </a:solidFill>
              </a:rPr>
              <a:t>Screening</a:t>
            </a:r>
          </a:p>
          <a:p>
            <a:pPr lvl="1">
              <a:defRPr/>
            </a:pPr>
            <a:r>
              <a:rPr lang="en-US" sz="2800" dirty="0">
                <a:solidFill>
                  <a:schemeClr val="accent6"/>
                </a:solidFill>
              </a:rPr>
              <a:t>Causation</a:t>
            </a:r>
          </a:p>
          <a:p>
            <a:endParaRPr lang="en-US" dirty="0"/>
          </a:p>
        </p:txBody>
      </p:sp>
      <p:sp>
        <p:nvSpPr>
          <p:cNvPr id="4" name="Slide Number Placeholder 3"/>
          <p:cNvSpPr>
            <a:spLocks noGrp="1"/>
          </p:cNvSpPr>
          <p:nvPr>
            <p:ph type="sldNum" sz="quarter" idx="4"/>
          </p:nvPr>
        </p:nvSpPr>
        <p:spPr/>
        <p:txBody>
          <a:bodyPr/>
          <a:lstStyle/>
          <a:p>
            <a:r>
              <a:rPr lang="en-US" i="1" smtClean="0"/>
              <a:t>Slide</a:t>
            </a:r>
            <a:r>
              <a:rPr lang="en-US" smtClean="0"/>
              <a:t> </a:t>
            </a:r>
            <a:fld id="{AE55F20A-800A-A447-8B9C-A926CEEB159C}" type="slidenum">
              <a:rPr lang="en-US" smtClean="0"/>
              <a:pPr/>
              <a:t>12</a:t>
            </a:fld>
            <a:endParaRPr lang="en-US" dirty="0"/>
          </a:p>
        </p:txBody>
      </p:sp>
    </p:spTree>
    <p:extLst>
      <p:ext uri="{BB962C8B-B14F-4D97-AF65-F5344CB8AC3E}">
        <p14:creationId xmlns:p14="http://schemas.microsoft.com/office/powerpoint/2010/main" val="2812701167"/>
      </p:ext>
    </p:extLst>
  </p:cSld>
  <p:clrMapOvr>
    <a:masterClrMapping/>
  </p:clrMapOvr>
  <p:transition>
    <p:wip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AAN </a:t>
            </a:r>
            <a:r>
              <a:rPr lang="en-US" dirty="0" smtClean="0"/>
              <a:t>Level </a:t>
            </a:r>
            <a:r>
              <a:rPr lang="en-US" dirty="0"/>
              <a:t>of </a:t>
            </a:r>
            <a:r>
              <a:rPr lang="en-US" dirty="0" smtClean="0"/>
              <a:t>Recommendations</a:t>
            </a:r>
            <a:endParaRPr lang="en-US" dirty="0"/>
          </a:p>
        </p:txBody>
      </p:sp>
      <p:sp>
        <p:nvSpPr>
          <p:cNvPr id="3" name="Content Placeholder 2"/>
          <p:cNvSpPr>
            <a:spLocks noGrp="1"/>
          </p:cNvSpPr>
          <p:nvPr>
            <p:ph idx="1"/>
          </p:nvPr>
        </p:nvSpPr>
        <p:spPr/>
        <p:txBody>
          <a:bodyPr>
            <a:normAutofit fontScale="85000" lnSpcReduction="10000"/>
          </a:bodyPr>
          <a:lstStyle/>
          <a:p>
            <a:pPr>
              <a:defRPr/>
            </a:pPr>
            <a:r>
              <a:rPr lang="en-US" dirty="0">
                <a:solidFill>
                  <a:schemeClr val="accent6"/>
                </a:solidFill>
              </a:rPr>
              <a:t>A = </a:t>
            </a:r>
            <a:r>
              <a:rPr lang="en-US" b="1" dirty="0">
                <a:solidFill>
                  <a:schemeClr val="accent6"/>
                </a:solidFill>
              </a:rPr>
              <a:t>Established</a:t>
            </a:r>
            <a:r>
              <a:rPr lang="en-US" dirty="0">
                <a:solidFill>
                  <a:schemeClr val="accent6"/>
                </a:solidFill>
              </a:rPr>
              <a:t> as effective, ineffective, or harmful (or established as useful/predictive or not useful/predictive) for the given condition in the specified population</a:t>
            </a:r>
          </a:p>
          <a:p>
            <a:pPr>
              <a:defRPr/>
            </a:pPr>
            <a:r>
              <a:rPr lang="en-US" dirty="0">
                <a:solidFill>
                  <a:schemeClr val="accent6"/>
                </a:solidFill>
              </a:rPr>
              <a:t>B = </a:t>
            </a:r>
            <a:r>
              <a:rPr lang="en-US" b="1" dirty="0">
                <a:solidFill>
                  <a:schemeClr val="accent6"/>
                </a:solidFill>
              </a:rPr>
              <a:t>Probably</a:t>
            </a:r>
            <a:r>
              <a:rPr lang="en-US" dirty="0">
                <a:solidFill>
                  <a:schemeClr val="accent6"/>
                </a:solidFill>
              </a:rPr>
              <a:t> effective, ineffective, or harmful (or probably useful/predictive or not useful/predictive) for the given condition in the specified population</a:t>
            </a:r>
          </a:p>
          <a:p>
            <a:pPr>
              <a:defRPr/>
            </a:pPr>
            <a:r>
              <a:rPr lang="en-US" dirty="0">
                <a:solidFill>
                  <a:schemeClr val="accent6"/>
                </a:solidFill>
              </a:rPr>
              <a:t>C = </a:t>
            </a:r>
            <a:r>
              <a:rPr lang="en-US" b="1" dirty="0">
                <a:solidFill>
                  <a:schemeClr val="accent6"/>
                </a:solidFill>
              </a:rPr>
              <a:t>Possibly</a:t>
            </a:r>
            <a:r>
              <a:rPr lang="en-US" dirty="0">
                <a:solidFill>
                  <a:schemeClr val="accent6"/>
                </a:solidFill>
              </a:rPr>
              <a:t> effective, ineffective, or harmful (or possibly useful/predictive or not useful/predictive) for the given condition in the specified population</a:t>
            </a:r>
          </a:p>
          <a:p>
            <a:pPr>
              <a:defRPr/>
            </a:pPr>
            <a:r>
              <a:rPr lang="en-US" dirty="0">
                <a:solidFill>
                  <a:schemeClr val="accent6"/>
                </a:solidFill>
              </a:rPr>
              <a:t>U = Data inadequate or conflicting; given current knowledge, treatment (test, predictor) is unproven</a:t>
            </a:r>
          </a:p>
          <a:p>
            <a:pPr>
              <a:spcAft>
                <a:spcPts val="0"/>
              </a:spcAft>
              <a:defRPr/>
            </a:pPr>
            <a:r>
              <a:rPr lang="en-US" sz="2000" dirty="0">
                <a:solidFill>
                  <a:schemeClr val="accent6"/>
                </a:solidFill>
              </a:rPr>
              <a:t>Note that recommendations can be positive or negative</a:t>
            </a:r>
          </a:p>
        </p:txBody>
      </p:sp>
      <p:sp>
        <p:nvSpPr>
          <p:cNvPr id="4" name="Slide Number Placeholder 3"/>
          <p:cNvSpPr>
            <a:spLocks noGrp="1"/>
          </p:cNvSpPr>
          <p:nvPr>
            <p:ph type="sldNum" sz="quarter" idx="4"/>
          </p:nvPr>
        </p:nvSpPr>
        <p:spPr/>
        <p:txBody>
          <a:bodyPr/>
          <a:lstStyle/>
          <a:p>
            <a:r>
              <a:rPr lang="en-US" i="1" smtClean="0"/>
              <a:t>Slide</a:t>
            </a:r>
            <a:r>
              <a:rPr lang="en-US" smtClean="0"/>
              <a:t> </a:t>
            </a:r>
            <a:fld id="{AE55F20A-800A-A447-8B9C-A926CEEB159C}" type="slidenum">
              <a:rPr lang="en-US" smtClean="0"/>
              <a:pPr/>
              <a:t>13</a:t>
            </a:fld>
            <a:endParaRPr lang="en-US" dirty="0"/>
          </a:p>
        </p:txBody>
      </p:sp>
    </p:spTree>
    <p:extLst>
      <p:ext uri="{BB962C8B-B14F-4D97-AF65-F5344CB8AC3E}">
        <p14:creationId xmlns:p14="http://schemas.microsoft.com/office/powerpoint/2010/main" val="2693501075"/>
      </p:ext>
    </p:extLst>
  </p:cSld>
  <p:clrMapOvr>
    <a:masterClrMapping/>
  </p:clrMapOvr>
  <p:transition>
    <p:wip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Translating </a:t>
            </a:r>
            <a:r>
              <a:rPr lang="en-US" dirty="0" smtClean="0"/>
              <a:t>Class </a:t>
            </a:r>
            <a:r>
              <a:rPr lang="en-US" dirty="0"/>
              <a:t>to R</a:t>
            </a:r>
            <a:r>
              <a:rPr lang="en-US" dirty="0" smtClean="0"/>
              <a:t>ecommendations</a:t>
            </a:r>
            <a:endParaRPr lang="en-US" dirty="0"/>
          </a:p>
        </p:txBody>
      </p:sp>
      <p:sp>
        <p:nvSpPr>
          <p:cNvPr id="3" name="Content Placeholder 2"/>
          <p:cNvSpPr>
            <a:spLocks noGrp="1"/>
          </p:cNvSpPr>
          <p:nvPr>
            <p:ph idx="1"/>
          </p:nvPr>
        </p:nvSpPr>
        <p:spPr/>
        <p:txBody>
          <a:bodyPr>
            <a:normAutofit fontScale="92500" lnSpcReduction="20000"/>
          </a:bodyPr>
          <a:lstStyle/>
          <a:p>
            <a:pPr>
              <a:defRPr/>
            </a:pPr>
            <a:r>
              <a:rPr lang="en-US" dirty="0">
                <a:solidFill>
                  <a:schemeClr val="accent6"/>
                </a:solidFill>
              </a:rPr>
              <a:t>A = Requires at least two consistent Class I studies*</a:t>
            </a:r>
          </a:p>
          <a:p>
            <a:pPr>
              <a:defRPr/>
            </a:pPr>
            <a:r>
              <a:rPr lang="en-US" dirty="0">
                <a:solidFill>
                  <a:schemeClr val="accent6"/>
                </a:solidFill>
              </a:rPr>
              <a:t>B = Requires at least one Class I study or two consistent Class II studies </a:t>
            </a:r>
          </a:p>
          <a:p>
            <a:pPr>
              <a:defRPr/>
            </a:pPr>
            <a:r>
              <a:rPr lang="en-US" dirty="0">
                <a:solidFill>
                  <a:schemeClr val="accent6"/>
                </a:solidFill>
              </a:rPr>
              <a:t>C = Requires at least one Class II study or two consistent Class III studies</a:t>
            </a:r>
          </a:p>
          <a:p>
            <a:pPr>
              <a:defRPr/>
            </a:pPr>
            <a:r>
              <a:rPr lang="en-US" dirty="0">
                <a:solidFill>
                  <a:schemeClr val="accent6"/>
                </a:solidFill>
              </a:rPr>
              <a:t>U = Assigned in cases of only one Class III study, only Class IV studies, or evidence that is conflicting and cannot be reconciled</a:t>
            </a:r>
          </a:p>
          <a:p>
            <a:pPr marL="0" indent="0">
              <a:buNone/>
              <a:defRPr/>
            </a:pPr>
            <a:endParaRPr lang="en-US" sz="2200" dirty="0">
              <a:solidFill>
                <a:schemeClr val="accent6"/>
              </a:solidFill>
            </a:endParaRPr>
          </a:p>
          <a:p>
            <a:pPr marL="0" indent="0">
              <a:buNone/>
              <a:defRPr/>
            </a:pPr>
            <a:r>
              <a:rPr lang="en-US" sz="1600" dirty="0">
                <a:solidFill>
                  <a:schemeClr val="accent6"/>
                </a:solidFill>
              </a:rPr>
              <a:t>* In exceptional cases, one convincing Class I study may suffice for an “A” recommendation if 1) all criteria are met, 2) the magnitude of effect is large (relative rate improved outcome &gt; 5 and the lower limit of the confidence </a:t>
            </a:r>
            <a:r>
              <a:rPr lang="en-US" sz="1600" dirty="0" smtClean="0">
                <a:solidFill>
                  <a:schemeClr val="accent6"/>
                </a:solidFill>
              </a:rPr>
              <a:t>interval is </a:t>
            </a:r>
            <a:r>
              <a:rPr lang="en-US" sz="1600" dirty="0">
                <a:solidFill>
                  <a:schemeClr val="accent6"/>
                </a:solidFill>
              </a:rPr>
              <a:t>&gt; 2)</a:t>
            </a:r>
          </a:p>
          <a:p>
            <a:endParaRPr lang="en-US" dirty="0"/>
          </a:p>
        </p:txBody>
      </p:sp>
      <p:sp>
        <p:nvSpPr>
          <p:cNvPr id="4" name="Slide Number Placeholder 3"/>
          <p:cNvSpPr>
            <a:spLocks noGrp="1"/>
          </p:cNvSpPr>
          <p:nvPr>
            <p:ph type="sldNum" sz="quarter" idx="4"/>
          </p:nvPr>
        </p:nvSpPr>
        <p:spPr/>
        <p:txBody>
          <a:bodyPr/>
          <a:lstStyle/>
          <a:p>
            <a:r>
              <a:rPr lang="en-US" i="1" smtClean="0"/>
              <a:t>Slide</a:t>
            </a:r>
            <a:r>
              <a:rPr lang="en-US" smtClean="0"/>
              <a:t> </a:t>
            </a:r>
            <a:fld id="{AE55F20A-800A-A447-8B9C-A926CEEB159C}" type="slidenum">
              <a:rPr lang="en-US" smtClean="0"/>
              <a:pPr/>
              <a:t>14</a:t>
            </a:fld>
            <a:endParaRPr lang="en-US" dirty="0"/>
          </a:p>
        </p:txBody>
      </p:sp>
    </p:spTree>
    <p:extLst>
      <p:ext uri="{BB962C8B-B14F-4D97-AF65-F5344CB8AC3E}">
        <p14:creationId xmlns:p14="http://schemas.microsoft.com/office/powerpoint/2010/main" val="3254316839"/>
      </p:ext>
    </p:extLst>
  </p:cSld>
  <p:clrMapOvr>
    <a:masterClrMapping/>
  </p:clrMapOvr>
  <p:transition>
    <p:wip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Applying the </a:t>
            </a:r>
            <a:r>
              <a:rPr lang="en-US" dirty="0" smtClean="0"/>
              <a:t>Process </a:t>
            </a:r>
            <a:r>
              <a:rPr lang="en-US" dirty="0"/>
              <a:t>to the I</a:t>
            </a:r>
            <a:r>
              <a:rPr lang="en-US" dirty="0" smtClean="0"/>
              <a:t>ssue</a:t>
            </a:r>
            <a:endParaRPr lang="en-US" dirty="0"/>
          </a:p>
        </p:txBody>
      </p:sp>
      <p:sp>
        <p:nvSpPr>
          <p:cNvPr id="3" name="Content Placeholder 2"/>
          <p:cNvSpPr>
            <a:spLocks noGrp="1"/>
          </p:cNvSpPr>
          <p:nvPr>
            <p:ph idx="1"/>
          </p:nvPr>
        </p:nvSpPr>
        <p:spPr/>
        <p:txBody>
          <a:bodyPr/>
          <a:lstStyle/>
          <a:p>
            <a:pPr>
              <a:defRPr/>
            </a:pPr>
            <a:r>
              <a:rPr lang="en-US" dirty="0">
                <a:solidFill>
                  <a:schemeClr val="accent6"/>
                </a:solidFill>
              </a:rPr>
              <a:t>We will now turn our attention to the guideline.</a:t>
            </a:r>
          </a:p>
        </p:txBody>
      </p:sp>
      <p:sp>
        <p:nvSpPr>
          <p:cNvPr id="4" name="Slide Number Placeholder 3"/>
          <p:cNvSpPr>
            <a:spLocks noGrp="1"/>
          </p:cNvSpPr>
          <p:nvPr>
            <p:ph type="sldNum" sz="quarter" idx="4"/>
          </p:nvPr>
        </p:nvSpPr>
        <p:spPr/>
        <p:txBody>
          <a:bodyPr/>
          <a:lstStyle/>
          <a:p>
            <a:r>
              <a:rPr lang="en-US" i="1" smtClean="0"/>
              <a:t>Slide</a:t>
            </a:r>
            <a:r>
              <a:rPr lang="en-US" smtClean="0"/>
              <a:t> </a:t>
            </a:r>
            <a:fld id="{AE55F20A-800A-A447-8B9C-A926CEEB159C}" type="slidenum">
              <a:rPr lang="en-US" smtClean="0"/>
              <a:pPr/>
              <a:t>15</a:t>
            </a:fld>
            <a:endParaRPr lang="en-US" dirty="0"/>
          </a:p>
        </p:txBody>
      </p:sp>
    </p:spTree>
    <p:extLst>
      <p:ext uri="{BB962C8B-B14F-4D97-AF65-F5344CB8AC3E}">
        <p14:creationId xmlns:p14="http://schemas.microsoft.com/office/powerpoint/2010/main" val="848043974"/>
      </p:ext>
    </p:extLst>
  </p:cSld>
  <p:clrMapOvr>
    <a:masterClrMapping/>
  </p:clrMapOvr>
  <p:transition>
    <p:wip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Methods</a:t>
            </a:r>
          </a:p>
        </p:txBody>
      </p:sp>
      <p:sp>
        <p:nvSpPr>
          <p:cNvPr id="3" name="Content Placeholder 2"/>
          <p:cNvSpPr>
            <a:spLocks noGrp="1"/>
          </p:cNvSpPr>
          <p:nvPr>
            <p:ph idx="1"/>
          </p:nvPr>
        </p:nvSpPr>
        <p:spPr/>
        <p:txBody>
          <a:bodyPr>
            <a:normAutofit fontScale="77500" lnSpcReduction="20000"/>
          </a:bodyPr>
          <a:lstStyle/>
          <a:p>
            <a:pPr>
              <a:defRPr/>
            </a:pPr>
            <a:r>
              <a:rPr lang="en-US" dirty="0">
                <a:solidFill>
                  <a:schemeClr val="accent6"/>
                </a:solidFill>
              </a:rPr>
              <a:t>Medline, Web of Science, EMBASE, Cochrane, and Allied and Complementary Medicine Database </a:t>
            </a:r>
            <a:r>
              <a:rPr lang="en-US" dirty="0" smtClean="0">
                <a:solidFill>
                  <a:schemeClr val="accent6"/>
                </a:solidFill>
              </a:rPr>
              <a:t>searched </a:t>
            </a:r>
            <a:r>
              <a:rPr lang="en-US" dirty="0">
                <a:solidFill>
                  <a:schemeClr val="accent6"/>
                </a:solidFill>
              </a:rPr>
              <a:t>(</a:t>
            </a:r>
            <a:r>
              <a:rPr lang="en-US" dirty="0" smtClean="0">
                <a:solidFill>
                  <a:schemeClr val="accent6"/>
                </a:solidFill>
              </a:rPr>
              <a:t>1970</a:t>
            </a:r>
            <a:r>
              <a:rPr lang="en-US" dirty="0" smtClean="0">
                <a:solidFill>
                  <a:schemeClr val="accent6"/>
                </a:solidFill>
                <a:sym typeface="Symbol"/>
              </a:rPr>
              <a:t></a:t>
            </a:r>
            <a:r>
              <a:rPr lang="en-US" dirty="0" smtClean="0">
                <a:solidFill>
                  <a:schemeClr val="accent6"/>
                </a:solidFill>
              </a:rPr>
              <a:t>March </a:t>
            </a:r>
            <a:r>
              <a:rPr lang="en-US" dirty="0">
                <a:solidFill>
                  <a:schemeClr val="accent6"/>
                </a:solidFill>
              </a:rPr>
              <a:t>2011)</a:t>
            </a:r>
          </a:p>
          <a:p>
            <a:pPr>
              <a:defRPr/>
            </a:pPr>
            <a:r>
              <a:rPr lang="en-US" dirty="0">
                <a:solidFill>
                  <a:schemeClr val="accent6"/>
                </a:solidFill>
              </a:rPr>
              <a:t>Pragmatic search of Medline </a:t>
            </a:r>
            <a:r>
              <a:rPr lang="en-US" dirty="0" smtClean="0">
                <a:solidFill>
                  <a:schemeClr val="accent6"/>
                </a:solidFill>
              </a:rPr>
              <a:t>conducted (March </a:t>
            </a:r>
            <a:r>
              <a:rPr lang="en-US" dirty="0">
                <a:solidFill>
                  <a:schemeClr val="accent6"/>
                </a:solidFill>
              </a:rPr>
              <a:t>2011 to September 2013) (clinical queries filters used to identify high-quality articles that would potentially change conclusions and recommendations)</a:t>
            </a:r>
          </a:p>
          <a:p>
            <a:pPr>
              <a:defRPr/>
            </a:pPr>
            <a:r>
              <a:rPr lang="en-US" dirty="0">
                <a:solidFill>
                  <a:schemeClr val="accent6"/>
                </a:solidFill>
              </a:rPr>
              <a:t>Each selected article reviewed for inclusion</a:t>
            </a:r>
          </a:p>
          <a:p>
            <a:pPr>
              <a:defRPr/>
            </a:pPr>
            <a:r>
              <a:rPr lang="en-US" dirty="0">
                <a:solidFill>
                  <a:schemeClr val="accent6"/>
                </a:solidFill>
              </a:rPr>
              <a:t>Risk of bias determined (classification of evidence scheme for therapeutic articles)</a:t>
            </a:r>
          </a:p>
          <a:p>
            <a:pPr>
              <a:defRPr/>
            </a:pPr>
            <a:r>
              <a:rPr lang="en-US" dirty="0">
                <a:solidFill>
                  <a:schemeClr val="accent6"/>
                </a:solidFill>
              </a:rPr>
              <a:t>Strength of recommendations linked directly to evidence levels</a:t>
            </a:r>
          </a:p>
          <a:p>
            <a:pPr>
              <a:defRPr/>
            </a:pPr>
            <a:r>
              <a:rPr lang="en-US" dirty="0">
                <a:solidFill>
                  <a:schemeClr val="accent6"/>
                </a:solidFill>
              </a:rPr>
              <a:t>Conflicts of interest disclosed</a:t>
            </a:r>
          </a:p>
          <a:p>
            <a:endParaRPr lang="en-US" dirty="0"/>
          </a:p>
        </p:txBody>
      </p:sp>
      <p:sp>
        <p:nvSpPr>
          <p:cNvPr id="4" name="Slide Number Placeholder 3"/>
          <p:cNvSpPr>
            <a:spLocks noGrp="1"/>
          </p:cNvSpPr>
          <p:nvPr>
            <p:ph type="sldNum" sz="quarter" idx="4"/>
          </p:nvPr>
        </p:nvSpPr>
        <p:spPr/>
        <p:txBody>
          <a:bodyPr/>
          <a:lstStyle/>
          <a:p>
            <a:r>
              <a:rPr lang="en-US" i="1" smtClean="0"/>
              <a:t>Slide</a:t>
            </a:r>
            <a:r>
              <a:rPr lang="en-US" smtClean="0"/>
              <a:t> </a:t>
            </a:r>
            <a:fld id="{AE55F20A-800A-A447-8B9C-A926CEEB159C}" type="slidenum">
              <a:rPr lang="en-US" smtClean="0"/>
              <a:pPr/>
              <a:t>16</a:t>
            </a:fld>
            <a:endParaRPr lang="en-US" dirty="0"/>
          </a:p>
        </p:txBody>
      </p:sp>
    </p:spTree>
    <p:extLst>
      <p:ext uri="{BB962C8B-B14F-4D97-AF65-F5344CB8AC3E}">
        <p14:creationId xmlns:p14="http://schemas.microsoft.com/office/powerpoint/2010/main" val="3007758936"/>
      </p:ext>
    </p:extLst>
  </p:cSld>
  <p:clrMapOvr>
    <a:masterClrMapping/>
  </p:clrMapOvr>
  <p:transition>
    <p:wip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Literature </a:t>
            </a:r>
            <a:r>
              <a:rPr lang="en-US" dirty="0" smtClean="0"/>
              <a:t>Search/Review </a:t>
            </a:r>
            <a:endParaRPr lang="en-US" dirty="0"/>
          </a:p>
        </p:txBody>
      </p:sp>
      <p:sp>
        <p:nvSpPr>
          <p:cNvPr id="3" name="Content Placeholder 2"/>
          <p:cNvSpPr>
            <a:spLocks noGrp="1"/>
          </p:cNvSpPr>
          <p:nvPr>
            <p:ph idx="1"/>
          </p:nvPr>
        </p:nvSpPr>
        <p:spPr/>
        <p:txBody>
          <a:bodyPr/>
          <a:lstStyle/>
          <a:p>
            <a:r>
              <a:rPr lang="en-US" dirty="0">
                <a:solidFill>
                  <a:schemeClr val="tx2"/>
                </a:solidFill>
              </a:rPr>
              <a:t>Rigorous, Comprehensive, Transparent</a:t>
            </a:r>
          </a:p>
          <a:p>
            <a:endParaRPr lang="en-US" dirty="0"/>
          </a:p>
        </p:txBody>
      </p:sp>
      <p:sp>
        <p:nvSpPr>
          <p:cNvPr id="4" name="Slide Number Placeholder 3"/>
          <p:cNvSpPr>
            <a:spLocks noGrp="1"/>
          </p:cNvSpPr>
          <p:nvPr>
            <p:ph type="sldNum" sz="quarter" idx="4"/>
          </p:nvPr>
        </p:nvSpPr>
        <p:spPr/>
        <p:txBody>
          <a:bodyPr/>
          <a:lstStyle/>
          <a:p>
            <a:r>
              <a:rPr lang="en-US" i="1" smtClean="0"/>
              <a:t>Slide</a:t>
            </a:r>
            <a:r>
              <a:rPr lang="en-US" smtClean="0"/>
              <a:t> </a:t>
            </a:r>
            <a:fld id="{AE55F20A-800A-A447-8B9C-A926CEEB159C}" type="slidenum">
              <a:rPr lang="en-US" smtClean="0"/>
              <a:pPr/>
              <a:t>17</a:t>
            </a:fld>
            <a:endParaRPr lang="en-US" dirty="0"/>
          </a:p>
        </p:txBody>
      </p:sp>
      <p:sp>
        <p:nvSpPr>
          <p:cNvPr id="5" name="Text Box 14"/>
          <p:cNvSpPr txBox="1">
            <a:spLocks noChangeArrowheads="1"/>
          </p:cNvSpPr>
          <p:nvPr/>
        </p:nvSpPr>
        <p:spPr bwMode="auto">
          <a:xfrm>
            <a:off x="372564" y="1827129"/>
            <a:ext cx="1879600"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fontAlgn="auto" hangingPunct="1">
              <a:spcBef>
                <a:spcPts val="0"/>
              </a:spcBef>
              <a:spcAft>
                <a:spcPts val="0"/>
              </a:spcAft>
              <a:defRPr/>
            </a:pPr>
            <a:r>
              <a:rPr lang="en-US" sz="2800" dirty="0" smtClean="0">
                <a:solidFill>
                  <a:schemeClr val="accent6"/>
                </a:solidFill>
                <a:latin typeface="+mj-lt"/>
              </a:rPr>
              <a:t>2,608</a:t>
            </a:r>
            <a:r>
              <a:rPr lang="en-US" sz="2800" dirty="0" smtClean="0">
                <a:solidFill>
                  <a:schemeClr val="accent6"/>
                </a:solidFill>
              </a:rPr>
              <a:t/>
            </a:r>
            <a:br>
              <a:rPr lang="en-US" sz="2800" dirty="0" smtClean="0">
                <a:solidFill>
                  <a:schemeClr val="accent6"/>
                </a:solidFill>
              </a:rPr>
            </a:br>
            <a:r>
              <a:rPr lang="en-US" sz="2800" dirty="0" smtClean="0">
                <a:solidFill>
                  <a:schemeClr val="accent6"/>
                </a:solidFill>
                <a:latin typeface="+mj-lt"/>
              </a:rPr>
              <a:t>abstracts</a:t>
            </a:r>
            <a:endParaRPr lang="en-US" dirty="0">
              <a:solidFill>
                <a:schemeClr val="accent6"/>
              </a:solidFill>
              <a:latin typeface="+mj-lt"/>
            </a:endParaRPr>
          </a:p>
        </p:txBody>
      </p:sp>
      <p:sp>
        <p:nvSpPr>
          <p:cNvPr id="6" name="AutoShape 12"/>
          <p:cNvSpPr>
            <a:spLocks noChangeArrowheads="1"/>
          </p:cNvSpPr>
          <p:nvPr/>
        </p:nvSpPr>
        <p:spPr bwMode="auto">
          <a:xfrm>
            <a:off x="747691" y="2781236"/>
            <a:ext cx="493712" cy="1934455"/>
          </a:xfrm>
          <a:prstGeom prst="upDownArrow">
            <a:avLst>
              <a:gd name="adj1" fmla="val 50000"/>
              <a:gd name="adj2" fmla="val 85230"/>
            </a:avLst>
          </a:prstGeom>
          <a:solidFill>
            <a:schemeClr val="accent1"/>
          </a:solidFill>
          <a:ln w="12700">
            <a:solidFill>
              <a:srgbClr val="6699FF"/>
            </a:solidFill>
            <a:miter lim="800000"/>
            <a:headEnd/>
            <a:tailEnd/>
          </a:ln>
        </p:spPr>
        <p:txBody>
          <a:bodyPr wrap="none" anchor="ctr"/>
          <a:lstStyle>
            <a:lvl1pPr eaLnBrk="0" hangingPunct="0">
              <a:lnSpc>
                <a:spcPts val="2400"/>
              </a:lnSpc>
              <a:spcBef>
                <a:spcPts val="600"/>
              </a:spcBef>
              <a:spcAft>
                <a:spcPts val="200"/>
              </a:spcAft>
              <a:buClr>
                <a:schemeClr val="tx2"/>
              </a:buClr>
              <a:buSzPct val="120000"/>
              <a:buFont typeface="Arial" pitchFamily="34" charset="0"/>
              <a:buChar char="•"/>
              <a:defRPr sz="2400">
                <a:solidFill>
                  <a:schemeClr val="tx1"/>
                </a:solidFill>
                <a:latin typeface="Arial Narrow" pitchFamily="34" charset="0"/>
                <a:ea typeface="Arial Narrow" pitchFamily="34" charset="0"/>
                <a:cs typeface="Arial Narrow" pitchFamily="34" charset="0"/>
              </a:defRPr>
            </a:lvl1pPr>
            <a:lvl2pPr marL="742950" indent="-285750" eaLnBrk="0" hangingPunct="0">
              <a:spcBef>
                <a:spcPct val="20000"/>
              </a:spcBef>
              <a:buClr>
                <a:schemeClr val="tx2"/>
              </a:buClr>
              <a:buFont typeface="Wingdings" pitchFamily="2" charset="2"/>
              <a:buChar char="§"/>
              <a:defRPr sz="2000">
                <a:solidFill>
                  <a:schemeClr val="tx1"/>
                </a:solidFill>
                <a:latin typeface="Arial Narrow" pitchFamily="34" charset="0"/>
                <a:ea typeface="Arial Narrow" pitchFamily="34" charset="0"/>
                <a:cs typeface="Arial Narrow" pitchFamily="34" charset="0"/>
              </a:defRPr>
            </a:lvl2pPr>
            <a:lvl3pPr marL="1143000" indent="-228600" eaLnBrk="0" hangingPunct="0">
              <a:lnSpc>
                <a:spcPts val="1800"/>
              </a:lnSpc>
              <a:spcBef>
                <a:spcPts val="400"/>
              </a:spcBef>
              <a:spcAft>
                <a:spcPts val="100"/>
              </a:spcAft>
              <a:buFont typeface="Lucida Grande"/>
              <a:buChar char="–"/>
              <a:defRPr>
                <a:solidFill>
                  <a:schemeClr val="tx1"/>
                </a:solidFill>
                <a:latin typeface="Arial Narrow" pitchFamily="34" charset="0"/>
                <a:ea typeface="Arial Narrow" pitchFamily="34" charset="0"/>
                <a:cs typeface="Arial Narrow" pitchFamily="34" charset="0"/>
              </a:defRPr>
            </a:lvl3pPr>
            <a:lvl4pPr marL="1600200" indent="-228600" eaLnBrk="0" hangingPunct="0">
              <a:lnSpc>
                <a:spcPts val="1800"/>
              </a:lnSpc>
              <a:spcBef>
                <a:spcPts val="400"/>
              </a:spcBef>
              <a:spcAft>
                <a:spcPts val="100"/>
              </a:spcAft>
              <a:buFont typeface="Lucida Grande"/>
              <a:buChar char="·"/>
              <a:defRPr>
                <a:solidFill>
                  <a:schemeClr val="tx1"/>
                </a:solidFill>
                <a:latin typeface="Arial Narrow" pitchFamily="34" charset="0"/>
                <a:ea typeface="Arial Narrow" pitchFamily="34" charset="0"/>
                <a:cs typeface="Arial Narrow" pitchFamily="34" charset="0"/>
              </a:defRPr>
            </a:lvl4pPr>
            <a:lvl5pPr marL="2057400" indent="-228600" eaLnBrk="0" hangingPunct="0">
              <a:lnSpc>
                <a:spcPts val="1400"/>
              </a:lnSpc>
              <a:spcBef>
                <a:spcPts val="400"/>
              </a:spcBef>
              <a:spcAft>
                <a:spcPts val="100"/>
              </a:spcAft>
              <a:buSzPct val="60000"/>
              <a:buFont typeface="Courier New" pitchFamily="49" charset="0"/>
              <a:buChar char="o"/>
              <a:defRPr sz="1400" i="1">
                <a:solidFill>
                  <a:schemeClr val="tx1"/>
                </a:solidFill>
                <a:latin typeface="Arial Narrow" pitchFamily="34" charset="0"/>
                <a:ea typeface="Arial Narrow" pitchFamily="34" charset="0"/>
                <a:cs typeface="Arial Narrow" pitchFamily="34" charset="0"/>
              </a:defRPr>
            </a:lvl5pPr>
            <a:lvl6pPr marL="2514600" indent="-228600" defTabSz="457200" eaLnBrk="0" fontAlgn="base" hangingPunct="0">
              <a:lnSpc>
                <a:spcPts val="1400"/>
              </a:lnSpc>
              <a:spcBef>
                <a:spcPts val="400"/>
              </a:spcBef>
              <a:spcAft>
                <a:spcPts val="100"/>
              </a:spcAft>
              <a:buSzPct val="60000"/>
              <a:buFont typeface="Courier New" pitchFamily="49" charset="0"/>
              <a:buChar char="o"/>
              <a:defRPr sz="1400" i="1">
                <a:solidFill>
                  <a:schemeClr val="tx1"/>
                </a:solidFill>
                <a:latin typeface="Arial Narrow" pitchFamily="34" charset="0"/>
                <a:ea typeface="Arial Narrow" pitchFamily="34" charset="0"/>
                <a:cs typeface="Arial Narrow" pitchFamily="34" charset="0"/>
              </a:defRPr>
            </a:lvl6pPr>
            <a:lvl7pPr marL="2971800" indent="-228600" defTabSz="457200" eaLnBrk="0" fontAlgn="base" hangingPunct="0">
              <a:lnSpc>
                <a:spcPts val="1400"/>
              </a:lnSpc>
              <a:spcBef>
                <a:spcPts val="400"/>
              </a:spcBef>
              <a:spcAft>
                <a:spcPts val="100"/>
              </a:spcAft>
              <a:buSzPct val="60000"/>
              <a:buFont typeface="Courier New" pitchFamily="49" charset="0"/>
              <a:buChar char="o"/>
              <a:defRPr sz="1400" i="1">
                <a:solidFill>
                  <a:schemeClr val="tx1"/>
                </a:solidFill>
                <a:latin typeface="Arial Narrow" pitchFamily="34" charset="0"/>
                <a:ea typeface="Arial Narrow" pitchFamily="34" charset="0"/>
                <a:cs typeface="Arial Narrow" pitchFamily="34" charset="0"/>
              </a:defRPr>
            </a:lvl7pPr>
            <a:lvl8pPr marL="3429000" indent="-228600" defTabSz="457200" eaLnBrk="0" fontAlgn="base" hangingPunct="0">
              <a:lnSpc>
                <a:spcPts val="1400"/>
              </a:lnSpc>
              <a:spcBef>
                <a:spcPts val="400"/>
              </a:spcBef>
              <a:spcAft>
                <a:spcPts val="100"/>
              </a:spcAft>
              <a:buSzPct val="60000"/>
              <a:buFont typeface="Courier New" pitchFamily="49" charset="0"/>
              <a:buChar char="o"/>
              <a:defRPr sz="1400" i="1">
                <a:solidFill>
                  <a:schemeClr val="tx1"/>
                </a:solidFill>
                <a:latin typeface="Arial Narrow" pitchFamily="34" charset="0"/>
                <a:ea typeface="Arial Narrow" pitchFamily="34" charset="0"/>
                <a:cs typeface="Arial Narrow" pitchFamily="34" charset="0"/>
              </a:defRPr>
            </a:lvl8pPr>
            <a:lvl9pPr marL="3886200" indent="-228600" defTabSz="457200" eaLnBrk="0" fontAlgn="base" hangingPunct="0">
              <a:lnSpc>
                <a:spcPts val="1400"/>
              </a:lnSpc>
              <a:spcBef>
                <a:spcPts val="400"/>
              </a:spcBef>
              <a:spcAft>
                <a:spcPts val="100"/>
              </a:spcAft>
              <a:buSzPct val="60000"/>
              <a:buFont typeface="Courier New" pitchFamily="49" charset="0"/>
              <a:buChar char="o"/>
              <a:defRPr sz="1400" i="1">
                <a:solidFill>
                  <a:schemeClr val="tx1"/>
                </a:solidFill>
                <a:latin typeface="Arial Narrow" pitchFamily="34" charset="0"/>
                <a:ea typeface="Arial Narrow" pitchFamily="34" charset="0"/>
                <a:cs typeface="Arial Narrow" pitchFamily="34" charset="0"/>
              </a:defRPr>
            </a:lvl9pPr>
          </a:lstStyle>
          <a:p>
            <a:pPr eaLnBrk="1" hangingPunct="1">
              <a:lnSpc>
                <a:spcPct val="100000"/>
              </a:lnSpc>
              <a:spcBef>
                <a:spcPct val="0"/>
              </a:spcBef>
              <a:spcAft>
                <a:spcPct val="0"/>
              </a:spcAft>
              <a:buClrTx/>
              <a:buSzTx/>
              <a:buFontTx/>
              <a:buNone/>
            </a:pPr>
            <a:endParaRPr lang="en-US" altLang="en-US" sz="1800">
              <a:latin typeface="Calibri" pitchFamily="34" charset="0"/>
              <a:cs typeface="Arial" pitchFamily="34" charset="0"/>
            </a:endParaRPr>
          </a:p>
        </p:txBody>
      </p:sp>
      <p:sp>
        <p:nvSpPr>
          <p:cNvPr id="7" name="Text Box 14"/>
          <p:cNvSpPr txBox="1">
            <a:spLocks noChangeArrowheads="1"/>
          </p:cNvSpPr>
          <p:nvPr/>
        </p:nvSpPr>
        <p:spPr bwMode="auto">
          <a:xfrm>
            <a:off x="401594" y="4847661"/>
            <a:ext cx="1766887"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fontAlgn="auto" hangingPunct="1">
              <a:spcBef>
                <a:spcPts val="0"/>
              </a:spcBef>
              <a:spcAft>
                <a:spcPts val="0"/>
              </a:spcAft>
              <a:defRPr/>
            </a:pPr>
            <a:r>
              <a:rPr lang="en-US" sz="2800" dirty="0" smtClean="0">
                <a:solidFill>
                  <a:schemeClr val="accent6"/>
                </a:solidFill>
                <a:latin typeface="+mj-lt"/>
              </a:rPr>
              <a:t>115 articles</a:t>
            </a:r>
            <a:endParaRPr lang="en-US" dirty="0">
              <a:solidFill>
                <a:schemeClr val="accent6"/>
              </a:solidFill>
              <a:latin typeface="+mj-lt"/>
            </a:endParaRPr>
          </a:p>
        </p:txBody>
      </p:sp>
      <p:sp>
        <p:nvSpPr>
          <p:cNvPr id="8" name="AutoShape 18"/>
          <p:cNvSpPr>
            <a:spLocks noChangeArrowheads="1"/>
          </p:cNvSpPr>
          <p:nvPr/>
        </p:nvSpPr>
        <p:spPr bwMode="auto">
          <a:xfrm flipV="1">
            <a:off x="2793139" y="2021704"/>
            <a:ext cx="2692400" cy="2693987"/>
          </a:xfrm>
          <a:prstGeom prst="triangle">
            <a:avLst>
              <a:gd name="adj" fmla="val 50000"/>
            </a:avLst>
          </a:prstGeom>
          <a:solidFill>
            <a:schemeClr val="accent1"/>
          </a:solidFill>
          <a:ln w="12700">
            <a:solidFill>
              <a:srgbClr val="6699FF"/>
            </a:solidFill>
            <a:miter lim="800000"/>
            <a:headEnd/>
            <a:tailEnd/>
          </a:ln>
        </p:spPr>
        <p:txBody>
          <a:bodyPr wrap="none" anchor="ctr"/>
          <a:lstStyle>
            <a:lvl1pPr eaLnBrk="0" hangingPunct="0">
              <a:lnSpc>
                <a:spcPts val="2400"/>
              </a:lnSpc>
              <a:spcBef>
                <a:spcPts val="600"/>
              </a:spcBef>
              <a:spcAft>
                <a:spcPts val="200"/>
              </a:spcAft>
              <a:buClr>
                <a:schemeClr val="tx2"/>
              </a:buClr>
              <a:buSzPct val="120000"/>
              <a:buFont typeface="Arial" pitchFamily="34" charset="0"/>
              <a:buChar char="•"/>
              <a:defRPr sz="2400">
                <a:solidFill>
                  <a:schemeClr val="tx1"/>
                </a:solidFill>
                <a:latin typeface="Arial Narrow" pitchFamily="34" charset="0"/>
                <a:ea typeface="Arial Narrow" pitchFamily="34" charset="0"/>
                <a:cs typeface="Arial Narrow" pitchFamily="34" charset="0"/>
              </a:defRPr>
            </a:lvl1pPr>
            <a:lvl2pPr marL="742950" indent="-285750" eaLnBrk="0" hangingPunct="0">
              <a:spcBef>
                <a:spcPct val="20000"/>
              </a:spcBef>
              <a:buClr>
                <a:schemeClr val="tx2"/>
              </a:buClr>
              <a:buFont typeface="Wingdings" pitchFamily="2" charset="2"/>
              <a:buChar char="§"/>
              <a:defRPr sz="2000">
                <a:solidFill>
                  <a:schemeClr val="tx1"/>
                </a:solidFill>
                <a:latin typeface="Arial Narrow" pitchFamily="34" charset="0"/>
                <a:ea typeface="Arial Narrow" pitchFamily="34" charset="0"/>
                <a:cs typeface="Arial Narrow" pitchFamily="34" charset="0"/>
              </a:defRPr>
            </a:lvl2pPr>
            <a:lvl3pPr marL="1143000" indent="-228600" eaLnBrk="0" hangingPunct="0">
              <a:lnSpc>
                <a:spcPts val="1800"/>
              </a:lnSpc>
              <a:spcBef>
                <a:spcPts val="400"/>
              </a:spcBef>
              <a:spcAft>
                <a:spcPts val="100"/>
              </a:spcAft>
              <a:buFont typeface="Lucida Grande"/>
              <a:buChar char="–"/>
              <a:defRPr>
                <a:solidFill>
                  <a:schemeClr val="tx1"/>
                </a:solidFill>
                <a:latin typeface="Arial Narrow" pitchFamily="34" charset="0"/>
                <a:ea typeface="Arial Narrow" pitchFamily="34" charset="0"/>
                <a:cs typeface="Arial Narrow" pitchFamily="34" charset="0"/>
              </a:defRPr>
            </a:lvl3pPr>
            <a:lvl4pPr marL="1600200" indent="-228600" eaLnBrk="0" hangingPunct="0">
              <a:lnSpc>
                <a:spcPts val="1800"/>
              </a:lnSpc>
              <a:spcBef>
                <a:spcPts val="400"/>
              </a:spcBef>
              <a:spcAft>
                <a:spcPts val="100"/>
              </a:spcAft>
              <a:buFont typeface="Lucida Grande"/>
              <a:buChar char="·"/>
              <a:defRPr>
                <a:solidFill>
                  <a:schemeClr val="tx1"/>
                </a:solidFill>
                <a:latin typeface="Arial Narrow" pitchFamily="34" charset="0"/>
                <a:ea typeface="Arial Narrow" pitchFamily="34" charset="0"/>
                <a:cs typeface="Arial Narrow" pitchFamily="34" charset="0"/>
              </a:defRPr>
            </a:lvl4pPr>
            <a:lvl5pPr marL="2057400" indent="-228600" eaLnBrk="0" hangingPunct="0">
              <a:lnSpc>
                <a:spcPts val="1400"/>
              </a:lnSpc>
              <a:spcBef>
                <a:spcPts val="400"/>
              </a:spcBef>
              <a:spcAft>
                <a:spcPts val="100"/>
              </a:spcAft>
              <a:buSzPct val="60000"/>
              <a:buFont typeface="Courier New" pitchFamily="49" charset="0"/>
              <a:buChar char="o"/>
              <a:defRPr sz="1400" i="1">
                <a:solidFill>
                  <a:schemeClr val="tx1"/>
                </a:solidFill>
                <a:latin typeface="Arial Narrow" pitchFamily="34" charset="0"/>
                <a:ea typeface="Arial Narrow" pitchFamily="34" charset="0"/>
                <a:cs typeface="Arial Narrow" pitchFamily="34" charset="0"/>
              </a:defRPr>
            </a:lvl5pPr>
            <a:lvl6pPr marL="2514600" indent="-228600" defTabSz="457200" eaLnBrk="0" fontAlgn="base" hangingPunct="0">
              <a:lnSpc>
                <a:spcPts val="1400"/>
              </a:lnSpc>
              <a:spcBef>
                <a:spcPts val="400"/>
              </a:spcBef>
              <a:spcAft>
                <a:spcPts val="100"/>
              </a:spcAft>
              <a:buSzPct val="60000"/>
              <a:buFont typeface="Courier New" pitchFamily="49" charset="0"/>
              <a:buChar char="o"/>
              <a:defRPr sz="1400" i="1">
                <a:solidFill>
                  <a:schemeClr val="tx1"/>
                </a:solidFill>
                <a:latin typeface="Arial Narrow" pitchFamily="34" charset="0"/>
                <a:ea typeface="Arial Narrow" pitchFamily="34" charset="0"/>
                <a:cs typeface="Arial Narrow" pitchFamily="34" charset="0"/>
              </a:defRPr>
            </a:lvl6pPr>
            <a:lvl7pPr marL="2971800" indent="-228600" defTabSz="457200" eaLnBrk="0" fontAlgn="base" hangingPunct="0">
              <a:lnSpc>
                <a:spcPts val="1400"/>
              </a:lnSpc>
              <a:spcBef>
                <a:spcPts val="400"/>
              </a:spcBef>
              <a:spcAft>
                <a:spcPts val="100"/>
              </a:spcAft>
              <a:buSzPct val="60000"/>
              <a:buFont typeface="Courier New" pitchFamily="49" charset="0"/>
              <a:buChar char="o"/>
              <a:defRPr sz="1400" i="1">
                <a:solidFill>
                  <a:schemeClr val="tx1"/>
                </a:solidFill>
                <a:latin typeface="Arial Narrow" pitchFamily="34" charset="0"/>
                <a:ea typeface="Arial Narrow" pitchFamily="34" charset="0"/>
                <a:cs typeface="Arial Narrow" pitchFamily="34" charset="0"/>
              </a:defRPr>
            </a:lvl7pPr>
            <a:lvl8pPr marL="3429000" indent="-228600" defTabSz="457200" eaLnBrk="0" fontAlgn="base" hangingPunct="0">
              <a:lnSpc>
                <a:spcPts val="1400"/>
              </a:lnSpc>
              <a:spcBef>
                <a:spcPts val="400"/>
              </a:spcBef>
              <a:spcAft>
                <a:spcPts val="100"/>
              </a:spcAft>
              <a:buSzPct val="60000"/>
              <a:buFont typeface="Courier New" pitchFamily="49" charset="0"/>
              <a:buChar char="o"/>
              <a:defRPr sz="1400" i="1">
                <a:solidFill>
                  <a:schemeClr val="tx1"/>
                </a:solidFill>
                <a:latin typeface="Arial Narrow" pitchFamily="34" charset="0"/>
                <a:ea typeface="Arial Narrow" pitchFamily="34" charset="0"/>
                <a:cs typeface="Arial Narrow" pitchFamily="34" charset="0"/>
              </a:defRPr>
            </a:lvl8pPr>
            <a:lvl9pPr marL="3886200" indent="-228600" defTabSz="457200" eaLnBrk="0" fontAlgn="base" hangingPunct="0">
              <a:lnSpc>
                <a:spcPts val="1400"/>
              </a:lnSpc>
              <a:spcBef>
                <a:spcPts val="400"/>
              </a:spcBef>
              <a:spcAft>
                <a:spcPts val="100"/>
              </a:spcAft>
              <a:buSzPct val="60000"/>
              <a:buFont typeface="Courier New" pitchFamily="49" charset="0"/>
              <a:buChar char="o"/>
              <a:defRPr sz="1400" i="1">
                <a:solidFill>
                  <a:schemeClr val="tx1"/>
                </a:solidFill>
                <a:latin typeface="Arial Narrow" pitchFamily="34" charset="0"/>
                <a:ea typeface="Arial Narrow" pitchFamily="34" charset="0"/>
                <a:cs typeface="Arial Narrow" pitchFamily="34" charset="0"/>
              </a:defRPr>
            </a:lvl9pPr>
          </a:lstStyle>
          <a:p>
            <a:pPr eaLnBrk="1" hangingPunct="1">
              <a:lnSpc>
                <a:spcPct val="100000"/>
              </a:lnSpc>
              <a:spcBef>
                <a:spcPct val="0"/>
              </a:spcBef>
              <a:spcAft>
                <a:spcPct val="0"/>
              </a:spcAft>
              <a:buClrTx/>
              <a:buSzTx/>
              <a:buFontTx/>
              <a:buNone/>
            </a:pPr>
            <a:endParaRPr lang="en-US" altLang="en-US" sz="1800">
              <a:latin typeface="Calibri" pitchFamily="34" charset="0"/>
              <a:cs typeface="Arial" pitchFamily="34" charset="0"/>
            </a:endParaRPr>
          </a:p>
        </p:txBody>
      </p:sp>
      <p:sp>
        <p:nvSpPr>
          <p:cNvPr id="9" name="Text Box 8"/>
          <p:cNvSpPr txBox="1">
            <a:spLocks noChangeArrowheads="1"/>
          </p:cNvSpPr>
          <p:nvPr/>
        </p:nvSpPr>
        <p:spPr bwMode="auto">
          <a:xfrm>
            <a:off x="5978525" y="1943100"/>
            <a:ext cx="2708275" cy="3477875"/>
          </a:xfrm>
          <a:prstGeom prst="rect">
            <a:avLst/>
          </a:prstGeom>
          <a:noFill/>
          <a:ln w="9525">
            <a:noFill/>
            <a:miter lim="800000"/>
            <a:headEnd/>
            <a:tailEnd/>
          </a:ln>
        </p:spPr>
        <p:txBody>
          <a:bodyPr>
            <a:spAutoFit/>
          </a:bodyPr>
          <a:lstStyle/>
          <a:p>
            <a:pPr fontAlgn="auto">
              <a:spcBef>
                <a:spcPts val="0"/>
              </a:spcBef>
              <a:spcAft>
                <a:spcPts val="0"/>
              </a:spcAft>
              <a:defRPr/>
            </a:pPr>
            <a:r>
              <a:rPr lang="en-US" sz="1400" b="1" dirty="0">
                <a:solidFill>
                  <a:schemeClr val="accent6"/>
                </a:solidFill>
              </a:rPr>
              <a:t>Inclusion criteria</a:t>
            </a:r>
            <a:r>
              <a:rPr lang="en-US" sz="1400" dirty="0">
                <a:solidFill>
                  <a:schemeClr val="accent6"/>
                </a:solidFill>
              </a:rPr>
              <a:t>:</a:t>
            </a:r>
          </a:p>
          <a:p>
            <a:pPr marL="285750" indent="-285750" fontAlgn="auto">
              <a:spcBef>
                <a:spcPts val="0"/>
              </a:spcBef>
              <a:spcAft>
                <a:spcPts val="0"/>
              </a:spcAft>
              <a:buFontTx/>
              <a:buChar char="-"/>
              <a:defRPr/>
            </a:pPr>
            <a:r>
              <a:rPr lang="en-US" sz="1200" dirty="0" smtClean="0">
                <a:solidFill>
                  <a:schemeClr val="accent6"/>
                </a:solidFill>
              </a:rPr>
              <a:t>Human </a:t>
            </a:r>
            <a:r>
              <a:rPr lang="en-US" sz="1200" dirty="0">
                <a:solidFill>
                  <a:schemeClr val="accent6"/>
                </a:solidFill>
              </a:rPr>
              <a:t>randomized, controlled trials (RCTs); cohort studies; case-control studies; and case series </a:t>
            </a:r>
            <a:r>
              <a:rPr lang="en-US" sz="1200" dirty="0" smtClean="0">
                <a:solidFill>
                  <a:schemeClr val="accent6"/>
                </a:solidFill>
              </a:rPr>
              <a:t>(N </a:t>
            </a:r>
            <a:r>
              <a:rPr lang="en-US" sz="1200" dirty="0">
                <a:solidFill>
                  <a:schemeClr val="accent6"/>
                </a:solidFill>
              </a:rPr>
              <a:t>≥ 10 or addressing </a:t>
            </a:r>
            <a:r>
              <a:rPr lang="en-US" sz="1200" dirty="0" smtClean="0">
                <a:solidFill>
                  <a:schemeClr val="accent6"/>
                </a:solidFill>
              </a:rPr>
              <a:t>adverse effects [AEs]) of MS and CAM therapies that evaluated </a:t>
            </a:r>
            <a:r>
              <a:rPr lang="en-US" sz="1200" dirty="0">
                <a:solidFill>
                  <a:schemeClr val="accent6"/>
                </a:solidFill>
              </a:rPr>
              <a:t>outcomes pertaining to specific MS symptoms, relapses, progression, or </a:t>
            </a:r>
            <a:r>
              <a:rPr lang="en-US" sz="1200" dirty="0" smtClean="0">
                <a:solidFill>
                  <a:schemeClr val="accent6"/>
                </a:solidFill>
              </a:rPr>
              <a:t>AEs</a:t>
            </a:r>
          </a:p>
          <a:p>
            <a:pPr fontAlgn="auto">
              <a:spcBef>
                <a:spcPts val="0"/>
              </a:spcBef>
              <a:spcAft>
                <a:spcPts val="0"/>
              </a:spcAft>
              <a:defRPr/>
            </a:pPr>
            <a:r>
              <a:rPr lang="en-US" sz="1400" b="1" dirty="0" smtClean="0">
                <a:solidFill>
                  <a:schemeClr val="accent6"/>
                </a:solidFill>
              </a:rPr>
              <a:t>Exclusion </a:t>
            </a:r>
            <a:r>
              <a:rPr lang="en-US" sz="1400" b="1" dirty="0">
                <a:solidFill>
                  <a:schemeClr val="accent6"/>
                </a:solidFill>
              </a:rPr>
              <a:t>criteria</a:t>
            </a:r>
            <a:r>
              <a:rPr lang="en-US" sz="1400" dirty="0">
                <a:solidFill>
                  <a:schemeClr val="accent6"/>
                </a:solidFill>
              </a:rPr>
              <a:t>:</a:t>
            </a:r>
          </a:p>
          <a:p>
            <a:pPr marL="285750" indent="-285750" fontAlgn="auto">
              <a:spcBef>
                <a:spcPts val="0"/>
              </a:spcBef>
              <a:spcAft>
                <a:spcPts val="0"/>
              </a:spcAft>
              <a:buFontTx/>
              <a:buChar char="-"/>
              <a:defRPr/>
            </a:pPr>
            <a:r>
              <a:rPr lang="en-US" sz="1200" dirty="0" smtClean="0">
                <a:solidFill>
                  <a:schemeClr val="accent6"/>
                </a:solidFill>
              </a:rPr>
              <a:t>Case series with N &lt; 10</a:t>
            </a:r>
          </a:p>
          <a:p>
            <a:pPr marL="285750" indent="-285750" fontAlgn="auto">
              <a:spcBef>
                <a:spcPts val="0"/>
              </a:spcBef>
              <a:spcAft>
                <a:spcPts val="0"/>
              </a:spcAft>
              <a:buFontTx/>
              <a:buChar char="-"/>
              <a:defRPr/>
            </a:pPr>
            <a:r>
              <a:rPr lang="en-US" sz="1200" dirty="0" smtClean="0">
                <a:solidFill>
                  <a:schemeClr val="accent6"/>
                </a:solidFill>
              </a:rPr>
              <a:t>Review articles</a:t>
            </a:r>
          </a:p>
          <a:p>
            <a:pPr marL="285750" indent="-285750" fontAlgn="auto">
              <a:spcBef>
                <a:spcPts val="0"/>
              </a:spcBef>
              <a:spcAft>
                <a:spcPts val="0"/>
              </a:spcAft>
              <a:buFontTx/>
              <a:buChar char="-"/>
              <a:defRPr/>
            </a:pPr>
            <a:r>
              <a:rPr lang="en-US" sz="1200" dirty="0" smtClean="0">
                <a:solidFill>
                  <a:schemeClr val="accent6"/>
                </a:solidFill>
              </a:rPr>
              <a:t>Studies of nonconventional therapies excluded from the National </a:t>
            </a:r>
            <a:r>
              <a:rPr lang="en-US" sz="1200" dirty="0">
                <a:solidFill>
                  <a:schemeClr val="accent6"/>
                </a:solidFill>
              </a:rPr>
              <a:t>Center for Complementary and Alternative </a:t>
            </a:r>
            <a:r>
              <a:rPr lang="en-US" sz="1200" dirty="0" smtClean="0">
                <a:solidFill>
                  <a:schemeClr val="accent6"/>
                </a:solidFill>
              </a:rPr>
              <a:t>Medicine (NCCAM)’s definition of CAM (e.g., studies of vitamin D use in MS )</a:t>
            </a:r>
            <a:endParaRPr lang="en-US" sz="1200" dirty="0">
              <a:solidFill>
                <a:schemeClr val="accent6"/>
              </a:solidFill>
            </a:endParaRPr>
          </a:p>
        </p:txBody>
      </p:sp>
    </p:spTree>
    <p:extLst>
      <p:ext uri="{BB962C8B-B14F-4D97-AF65-F5344CB8AC3E}">
        <p14:creationId xmlns:p14="http://schemas.microsoft.com/office/powerpoint/2010/main" val="1421885714"/>
      </p:ext>
    </p:extLst>
  </p:cSld>
  <p:clrMapOvr>
    <a:masterClrMapping/>
  </p:clrMapOvr>
  <p:transition>
    <p:wip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AAN </a:t>
            </a:r>
            <a:r>
              <a:rPr lang="en-US" dirty="0" smtClean="0"/>
              <a:t>Classification </a:t>
            </a:r>
            <a:r>
              <a:rPr lang="en-US" dirty="0"/>
              <a:t>of </a:t>
            </a:r>
            <a:r>
              <a:rPr lang="en-US" dirty="0" smtClean="0"/>
              <a:t>Evidence</a:t>
            </a:r>
            <a:r>
              <a:rPr lang="en-US" dirty="0"/>
              <a:t/>
            </a:r>
            <a:br>
              <a:rPr lang="en-US" dirty="0"/>
            </a:br>
            <a:r>
              <a:rPr lang="en-US" dirty="0"/>
              <a:t>for </a:t>
            </a:r>
            <a:r>
              <a:rPr lang="en-US" dirty="0" smtClean="0"/>
              <a:t>Therapeutic Studies</a:t>
            </a:r>
            <a:endParaRPr lang="en-US" dirty="0"/>
          </a:p>
        </p:txBody>
      </p:sp>
      <p:sp>
        <p:nvSpPr>
          <p:cNvPr id="3" name="Content Placeholder 2"/>
          <p:cNvSpPr>
            <a:spLocks noGrp="1"/>
          </p:cNvSpPr>
          <p:nvPr>
            <p:ph idx="1"/>
          </p:nvPr>
        </p:nvSpPr>
        <p:spPr/>
        <p:txBody>
          <a:bodyPr>
            <a:normAutofit fontScale="92500" lnSpcReduction="20000"/>
          </a:bodyPr>
          <a:lstStyle/>
          <a:p>
            <a:pPr>
              <a:defRPr/>
            </a:pPr>
            <a:r>
              <a:rPr lang="en-US" b="1" dirty="0">
                <a:solidFill>
                  <a:schemeClr val="accent6"/>
                </a:solidFill>
              </a:rPr>
              <a:t>Class I: </a:t>
            </a:r>
            <a:r>
              <a:rPr lang="en-US" dirty="0">
                <a:solidFill>
                  <a:schemeClr val="accent6"/>
                </a:solidFill>
              </a:rPr>
              <a:t>A randomized, controlled clinical trial of the intervention of interest with masked or objective outcome assessment, in a representative population. Relevant baseline characteristics are presented and substantially equivalent among treatment groups or there is appropriate statistical adjustment for differences. The following are also required:</a:t>
            </a:r>
          </a:p>
          <a:p>
            <a:pPr marL="795338" lvl="1" indent="-457200">
              <a:buFont typeface="+mj-lt"/>
              <a:buAutoNum type="alphaLcPeriod"/>
              <a:defRPr/>
            </a:pPr>
            <a:r>
              <a:rPr lang="en-US" dirty="0">
                <a:solidFill>
                  <a:schemeClr val="accent6"/>
                </a:solidFill>
              </a:rPr>
              <a:t>Concealed allocation</a:t>
            </a:r>
          </a:p>
          <a:p>
            <a:pPr marL="795338" lvl="1" indent="-457200">
              <a:buFont typeface="+mj-lt"/>
              <a:buAutoNum type="alphaLcPeriod"/>
              <a:defRPr/>
            </a:pPr>
            <a:r>
              <a:rPr lang="en-US" dirty="0">
                <a:solidFill>
                  <a:schemeClr val="accent6"/>
                </a:solidFill>
              </a:rPr>
              <a:t>Primary outcome(s) clearly defined</a:t>
            </a:r>
          </a:p>
          <a:p>
            <a:pPr marL="795338" lvl="1" indent="-457200">
              <a:buFont typeface="+mj-lt"/>
              <a:buAutoNum type="alphaLcPeriod"/>
              <a:defRPr/>
            </a:pPr>
            <a:r>
              <a:rPr lang="en-US" dirty="0">
                <a:solidFill>
                  <a:schemeClr val="accent6"/>
                </a:solidFill>
              </a:rPr>
              <a:t>Exclusion/inclusion criteria clearly defined</a:t>
            </a:r>
          </a:p>
          <a:p>
            <a:pPr marL="795338" lvl="1" indent="-457200">
              <a:lnSpc>
                <a:spcPct val="90000"/>
              </a:lnSpc>
              <a:buFont typeface="+mj-lt"/>
              <a:buAutoNum type="alphaLcPeriod"/>
              <a:defRPr/>
            </a:pPr>
            <a:r>
              <a:rPr lang="en-US" dirty="0">
                <a:solidFill>
                  <a:schemeClr val="accent6"/>
                </a:solidFill>
              </a:rPr>
              <a:t>Adequate accounting for dropouts (with at least 80% of enrolled subjects completing the study) and crossovers with numbers sufficiently low to have minimal potential for bias.</a:t>
            </a:r>
          </a:p>
          <a:p>
            <a:endParaRPr lang="en-US" dirty="0"/>
          </a:p>
        </p:txBody>
      </p:sp>
      <p:sp>
        <p:nvSpPr>
          <p:cNvPr id="4" name="Slide Number Placeholder 3"/>
          <p:cNvSpPr>
            <a:spLocks noGrp="1"/>
          </p:cNvSpPr>
          <p:nvPr>
            <p:ph type="sldNum" sz="quarter" idx="4"/>
          </p:nvPr>
        </p:nvSpPr>
        <p:spPr/>
        <p:txBody>
          <a:bodyPr/>
          <a:lstStyle/>
          <a:p>
            <a:r>
              <a:rPr lang="en-US" i="1" smtClean="0"/>
              <a:t>Slide</a:t>
            </a:r>
            <a:r>
              <a:rPr lang="en-US" smtClean="0"/>
              <a:t> </a:t>
            </a:r>
            <a:fld id="{AE55F20A-800A-A447-8B9C-A926CEEB159C}" type="slidenum">
              <a:rPr lang="en-US" smtClean="0"/>
              <a:pPr/>
              <a:t>18</a:t>
            </a:fld>
            <a:endParaRPr lang="en-US" dirty="0"/>
          </a:p>
        </p:txBody>
      </p:sp>
    </p:spTree>
    <p:extLst>
      <p:ext uri="{BB962C8B-B14F-4D97-AF65-F5344CB8AC3E}">
        <p14:creationId xmlns:p14="http://schemas.microsoft.com/office/powerpoint/2010/main" val="1784107253"/>
      </p:ext>
    </p:extLst>
  </p:cSld>
  <p:clrMapOvr>
    <a:masterClrMapping/>
  </p:clrMapOvr>
  <p:transition>
    <p:wip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544892" y="3403387"/>
            <a:ext cx="8022772" cy="1129424"/>
          </a:xfrm>
        </p:spPr>
        <p:txBody>
          <a:bodyPr/>
          <a:lstStyle/>
          <a:p>
            <a:r>
              <a:rPr lang="en-US" dirty="0">
                <a:latin typeface="Arial Narrow" pitchFamily="34" charset="0"/>
              </a:rPr>
              <a:t>Report of the Guideline Development Subcommittee of the American Academy of Neurology</a:t>
            </a:r>
          </a:p>
          <a:p>
            <a:endParaRPr lang="en-US" dirty="0"/>
          </a:p>
        </p:txBody>
      </p:sp>
      <p:sp>
        <p:nvSpPr>
          <p:cNvPr id="3" name="Text Placeholder 2"/>
          <p:cNvSpPr>
            <a:spLocks noGrp="1"/>
          </p:cNvSpPr>
          <p:nvPr>
            <p:ph type="body" sz="quarter" idx="11"/>
          </p:nvPr>
        </p:nvSpPr>
        <p:spPr>
          <a:xfrm>
            <a:off x="544968" y="1268571"/>
            <a:ext cx="8023225" cy="1962076"/>
          </a:xfrm>
        </p:spPr>
        <p:txBody>
          <a:bodyPr/>
          <a:lstStyle/>
          <a:p>
            <a:r>
              <a:rPr lang="en-US" sz="4800" dirty="0">
                <a:solidFill>
                  <a:schemeClr val="accent6"/>
                </a:solidFill>
                <a:latin typeface="Arial Narrow" pitchFamily="34" charset="0"/>
                <a:cs typeface="Arial" pitchFamily="34" charset="0"/>
              </a:rPr>
              <a:t>Evidence-based Guideline: </a:t>
            </a:r>
            <a:r>
              <a:rPr lang="en-US" sz="4800" dirty="0">
                <a:solidFill>
                  <a:schemeClr val="accent6"/>
                </a:solidFill>
              </a:rPr>
              <a:t>Complementary and Alternative Medicine in Multiple Sclerosis</a:t>
            </a:r>
            <a:endParaRPr lang="en-US" dirty="0">
              <a:solidFill>
                <a:schemeClr val="accent6"/>
              </a:solidFill>
            </a:endParaRPr>
          </a:p>
        </p:txBody>
      </p:sp>
    </p:spTree>
    <p:extLst>
      <p:ext uri="{BB962C8B-B14F-4D97-AF65-F5344CB8AC3E}">
        <p14:creationId xmlns:p14="http://schemas.microsoft.com/office/powerpoint/2010/main" val="2912583083"/>
      </p:ext>
    </p:extLst>
  </p:cSld>
  <p:clrMapOvr>
    <a:masterClrMapping/>
  </p:clrMapOvr>
  <p:transition>
    <p:wip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AAN Classification of Evidence</a:t>
            </a:r>
            <a:br>
              <a:rPr lang="en-US" dirty="0"/>
            </a:br>
            <a:r>
              <a:rPr lang="en-US" dirty="0"/>
              <a:t>for Therapeutic </a:t>
            </a:r>
            <a:r>
              <a:rPr lang="en-US" dirty="0" smtClean="0"/>
              <a:t>Studies, </a:t>
            </a:r>
            <a:r>
              <a:rPr lang="en-US" dirty="0"/>
              <a:t>cont.</a:t>
            </a:r>
          </a:p>
        </p:txBody>
      </p:sp>
      <p:sp>
        <p:nvSpPr>
          <p:cNvPr id="3" name="Content Placeholder 2"/>
          <p:cNvSpPr>
            <a:spLocks noGrp="1"/>
          </p:cNvSpPr>
          <p:nvPr>
            <p:ph idx="1"/>
          </p:nvPr>
        </p:nvSpPr>
        <p:spPr/>
        <p:txBody>
          <a:bodyPr>
            <a:normAutofit fontScale="92500" lnSpcReduction="10000"/>
          </a:bodyPr>
          <a:lstStyle/>
          <a:p>
            <a:pPr marL="795338" lvl="1" indent="-457200">
              <a:lnSpc>
                <a:spcPct val="90000"/>
              </a:lnSpc>
              <a:buFont typeface="+mj-lt"/>
              <a:buAutoNum type="alphaLcPeriod" startAt="5"/>
              <a:defRPr/>
            </a:pPr>
            <a:r>
              <a:rPr lang="en-US" dirty="0">
                <a:solidFill>
                  <a:schemeClr val="accent6"/>
                </a:solidFill>
              </a:rPr>
              <a:t>For </a:t>
            </a:r>
            <a:r>
              <a:rPr lang="en-US" dirty="0" err="1">
                <a:solidFill>
                  <a:schemeClr val="accent6"/>
                </a:solidFill>
              </a:rPr>
              <a:t>noninferiority</a:t>
            </a:r>
            <a:r>
              <a:rPr lang="en-US" dirty="0">
                <a:solidFill>
                  <a:schemeClr val="accent6"/>
                </a:solidFill>
              </a:rPr>
              <a:t> or equivalence trials claiming to prove efficacy for one or both drugs, the following are also required*:</a:t>
            </a:r>
          </a:p>
          <a:p>
            <a:pPr lvl="2">
              <a:lnSpc>
                <a:spcPct val="90000"/>
              </a:lnSpc>
              <a:defRPr/>
            </a:pPr>
            <a:r>
              <a:rPr lang="en-US" sz="2000" dirty="0">
                <a:solidFill>
                  <a:schemeClr val="accent6"/>
                </a:solidFill>
              </a:rPr>
              <a:t>The authors explicitly state the clinically meaningful difference to be excluded by defining the threshold for equivalence or </a:t>
            </a:r>
            <a:r>
              <a:rPr lang="en-US" sz="2000" dirty="0" err="1">
                <a:solidFill>
                  <a:schemeClr val="accent6"/>
                </a:solidFill>
              </a:rPr>
              <a:t>noninferiority</a:t>
            </a:r>
            <a:r>
              <a:rPr lang="en-US" sz="2000" dirty="0">
                <a:solidFill>
                  <a:schemeClr val="accent6"/>
                </a:solidFill>
              </a:rPr>
              <a:t>.</a:t>
            </a:r>
          </a:p>
          <a:p>
            <a:pPr lvl="2">
              <a:lnSpc>
                <a:spcPct val="90000"/>
              </a:lnSpc>
              <a:defRPr/>
            </a:pPr>
            <a:r>
              <a:rPr lang="en-US" sz="2000" dirty="0">
                <a:solidFill>
                  <a:schemeClr val="accent6"/>
                </a:solidFill>
              </a:rPr>
              <a:t>The standard treatment used in the study is substantially similar to that used in previous studies establishing efficacy of the standard treatment (e.g., for a drug, the mode of administration, dose and dosage adjustments are similar to those previously shown to be effective).</a:t>
            </a:r>
          </a:p>
          <a:p>
            <a:pPr lvl="2">
              <a:lnSpc>
                <a:spcPct val="90000"/>
              </a:lnSpc>
              <a:defRPr/>
            </a:pPr>
            <a:r>
              <a:rPr lang="en-US" sz="2000" dirty="0">
                <a:solidFill>
                  <a:schemeClr val="accent6"/>
                </a:solidFill>
              </a:rPr>
              <a:t>The inclusion and exclusion criteria for patient selection and the outcomes of patients on the standard treatment are comparable to those of previous studies establishing efficacy of the standard treatment.</a:t>
            </a:r>
          </a:p>
          <a:p>
            <a:pPr lvl="2">
              <a:lnSpc>
                <a:spcPct val="90000"/>
              </a:lnSpc>
              <a:defRPr/>
            </a:pPr>
            <a:r>
              <a:rPr lang="en-US" sz="2000" dirty="0">
                <a:solidFill>
                  <a:schemeClr val="accent6"/>
                </a:solidFill>
              </a:rPr>
              <a:t>The interpretation of the results of the study is based upon a per protocol analysis that takes into account dropouts or crossovers.</a:t>
            </a:r>
          </a:p>
          <a:p>
            <a:endParaRPr lang="en-US" dirty="0"/>
          </a:p>
        </p:txBody>
      </p:sp>
      <p:sp>
        <p:nvSpPr>
          <p:cNvPr id="4" name="Slide Number Placeholder 3"/>
          <p:cNvSpPr>
            <a:spLocks noGrp="1"/>
          </p:cNvSpPr>
          <p:nvPr>
            <p:ph type="sldNum" sz="quarter" idx="4"/>
          </p:nvPr>
        </p:nvSpPr>
        <p:spPr/>
        <p:txBody>
          <a:bodyPr/>
          <a:lstStyle/>
          <a:p>
            <a:r>
              <a:rPr lang="en-US" i="1" smtClean="0"/>
              <a:t>Slide</a:t>
            </a:r>
            <a:r>
              <a:rPr lang="en-US" smtClean="0"/>
              <a:t> </a:t>
            </a:r>
            <a:fld id="{AE55F20A-800A-A447-8B9C-A926CEEB159C}" type="slidenum">
              <a:rPr lang="en-US" smtClean="0"/>
              <a:pPr/>
              <a:t>19</a:t>
            </a:fld>
            <a:endParaRPr lang="en-US" dirty="0"/>
          </a:p>
        </p:txBody>
      </p:sp>
    </p:spTree>
    <p:extLst>
      <p:ext uri="{BB962C8B-B14F-4D97-AF65-F5344CB8AC3E}">
        <p14:creationId xmlns:p14="http://schemas.microsoft.com/office/powerpoint/2010/main" val="909384310"/>
      </p:ext>
    </p:extLst>
  </p:cSld>
  <p:clrMapOvr>
    <a:masterClrMapping/>
  </p:clrMapOvr>
  <p:transition>
    <p:wip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AAN Classification of Evidence</a:t>
            </a:r>
            <a:br>
              <a:rPr lang="en-US" dirty="0"/>
            </a:br>
            <a:r>
              <a:rPr lang="en-US" dirty="0"/>
              <a:t>for Therapeutic </a:t>
            </a:r>
            <a:r>
              <a:rPr lang="en-US" dirty="0" smtClean="0"/>
              <a:t>Studies, </a:t>
            </a:r>
            <a:r>
              <a:rPr lang="en-US" dirty="0"/>
              <a:t>cont.</a:t>
            </a:r>
          </a:p>
        </p:txBody>
      </p:sp>
      <p:sp>
        <p:nvSpPr>
          <p:cNvPr id="3" name="Content Placeholder 2"/>
          <p:cNvSpPr>
            <a:spLocks noGrp="1"/>
          </p:cNvSpPr>
          <p:nvPr>
            <p:ph idx="1"/>
          </p:nvPr>
        </p:nvSpPr>
        <p:spPr/>
        <p:txBody>
          <a:bodyPr>
            <a:normAutofit fontScale="85000" lnSpcReduction="20000"/>
          </a:bodyPr>
          <a:lstStyle/>
          <a:p>
            <a:pPr>
              <a:defRPr/>
            </a:pPr>
            <a:r>
              <a:rPr lang="en-US" b="1" dirty="0">
                <a:solidFill>
                  <a:schemeClr val="accent6"/>
                </a:solidFill>
              </a:rPr>
              <a:t>Class II: </a:t>
            </a:r>
            <a:r>
              <a:rPr lang="en-US" dirty="0">
                <a:solidFill>
                  <a:schemeClr val="accent6"/>
                </a:solidFill>
              </a:rPr>
              <a:t>A randomized controlled clinical trial of the intervention of interest in a representative population with masked or objective outcome assessment that lacks one criteria </a:t>
            </a:r>
            <a:r>
              <a:rPr lang="en-US" dirty="0" err="1">
                <a:solidFill>
                  <a:schemeClr val="accent6"/>
                </a:solidFill>
              </a:rPr>
              <a:t>a</a:t>
            </a:r>
            <a:r>
              <a:rPr lang="en-US" dirty="0" err="1">
                <a:solidFill>
                  <a:schemeClr val="accent6"/>
                </a:solidFill>
                <a:sym typeface="Symbol" pitchFamily="18" charset="2"/>
              </a:rPr>
              <a:t></a:t>
            </a:r>
            <a:r>
              <a:rPr lang="en-US" dirty="0" err="1">
                <a:solidFill>
                  <a:schemeClr val="accent6"/>
                </a:solidFill>
              </a:rPr>
              <a:t>e</a:t>
            </a:r>
            <a:r>
              <a:rPr lang="en-US" dirty="0">
                <a:solidFill>
                  <a:schemeClr val="accent6"/>
                </a:solidFill>
              </a:rPr>
              <a:t> above or a prospective matched cohort study with masked or objective outcome assessment in a representative population that meets </a:t>
            </a:r>
            <a:r>
              <a:rPr lang="en-US" dirty="0" err="1">
                <a:solidFill>
                  <a:schemeClr val="accent6"/>
                </a:solidFill>
              </a:rPr>
              <a:t>b</a:t>
            </a:r>
            <a:r>
              <a:rPr lang="en-US" dirty="0" err="1">
                <a:solidFill>
                  <a:schemeClr val="accent6"/>
                </a:solidFill>
                <a:sym typeface="Symbol" pitchFamily="18" charset="2"/>
              </a:rPr>
              <a:t></a:t>
            </a:r>
            <a:r>
              <a:rPr lang="en-US" dirty="0" err="1">
                <a:solidFill>
                  <a:schemeClr val="accent6"/>
                </a:solidFill>
              </a:rPr>
              <a:t>e</a:t>
            </a:r>
            <a:r>
              <a:rPr lang="en-US" dirty="0">
                <a:solidFill>
                  <a:schemeClr val="accent6"/>
                </a:solidFill>
              </a:rPr>
              <a:t> above. Relevant baseline characteristics are presented and substantially equivalent among treatment groups or there is appropriate statistical adjustment for differences.</a:t>
            </a:r>
          </a:p>
          <a:p>
            <a:pPr>
              <a:defRPr/>
            </a:pPr>
            <a:r>
              <a:rPr lang="en-US" b="1" dirty="0">
                <a:solidFill>
                  <a:schemeClr val="accent6"/>
                </a:solidFill>
              </a:rPr>
              <a:t>Class III: </a:t>
            </a:r>
            <a:r>
              <a:rPr lang="en-US" dirty="0">
                <a:solidFill>
                  <a:schemeClr val="accent6"/>
                </a:solidFill>
              </a:rPr>
              <a:t>All other controlled trials (including well-defined natural history controls or patients serving as own controls) in a representative population, where outcome is independently assessed, or independently derived by objective outcome measurement.**</a:t>
            </a:r>
          </a:p>
          <a:p>
            <a:endParaRPr lang="en-US" dirty="0"/>
          </a:p>
        </p:txBody>
      </p:sp>
      <p:sp>
        <p:nvSpPr>
          <p:cNvPr id="4" name="Slide Number Placeholder 3"/>
          <p:cNvSpPr>
            <a:spLocks noGrp="1"/>
          </p:cNvSpPr>
          <p:nvPr>
            <p:ph type="sldNum" sz="quarter" idx="4"/>
          </p:nvPr>
        </p:nvSpPr>
        <p:spPr/>
        <p:txBody>
          <a:bodyPr/>
          <a:lstStyle/>
          <a:p>
            <a:r>
              <a:rPr lang="en-US" i="1" smtClean="0"/>
              <a:t>Slide</a:t>
            </a:r>
            <a:r>
              <a:rPr lang="en-US" smtClean="0"/>
              <a:t> </a:t>
            </a:r>
            <a:fld id="{AE55F20A-800A-A447-8B9C-A926CEEB159C}" type="slidenum">
              <a:rPr lang="en-US" smtClean="0"/>
              <a:pPr/>
              <a:t>20</a:t>
            </a:fld>
            <a:endParaRPr lang="en-US" dirty="0"/>
          </a:p>
        </p:txBody>
      </p:sp>
    </p:spTree>
    <p:extLst>
      <p:ext uri="{BB962C8B-B14F-4D97-AF65-F5344CB8AC3E}">
        <p14:creationId xmlns:p14="http://schemas.microsoft.com/office/powerpoint/2010/main" val="1503707227"/>
      </p:ext>
    </p:extLst>
  </p:cSld>
  <p:clrMapOvr>
    <a:masterClrMapping/>
  </p:clrMapOvr>
  <p:transition>
    <p:wip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AAN Classification of Evidence</a:t>
            </a:r>
            <a:br>
              <a:rPr lang="en-US" dirty="0"/>
            </a:br>
            <a:r>
              <a:rPr lang="en-US" dirty="0"/>
              <a:t>for Therapeutic Studies, cont.</a:t>
            </a:r>
          </a:p>
        </p:txBody>
      </p:sp>
      <p:sp>
        <p:nvSpPr>
          <p:cNvPr id="3" name="Content Placeholder 2"/>
          <p:cNvSpPr>
            <a:spLocks noGrp="1"/>
          </p:cNvSpPr>
          <p:nvPr>
            <p:ph idx="1"/>
          </p:nvPr>
        </p:nvSpPr>
        <p:spPr/>
        <p:txBody>
          <a:bodyPr>
            <a:normAutofit/>
          </a:bodyPr>
          <a:lstStyle/>
          <a:p>
            <a:pPr>
              <a:defRPr/>
            </a:pPr>
            <a:r>
              <a:rPr lang="en-US" b="1" dirty="0">
                <a:solidFill>
                  <a:schemeClr val="accent6"/>
                </a:solidFill>
              </a:rPr>
              <a:t>Class IV: </a:t>
            </a:r>
            <a:r>
              <a:rPr lang="en-US" dirty="0">
                <a:solidFill>
                  <a:schemeClr val="accent6"/>
                </a:solidFill>
              </a:rPr>
              <a:t>Studies not meeting Class I, II, or III criteria including consensus or expert opinion.</a:t>
            </a:r>
          </a:p>
          <a:p>
            <a:pPr>
              <a:buNone/>
              <a:defRPr/>
            </a:pPr>
            <a:r>
              <a:rPr lang="en-US" sz="2000" dirty="0">
                <a:solidFill>
                  <a:schemeClr val="accent6"/>
                </a:solidFill>
              </a:rPr>
              <a:t>*Note that numbers 1</a:t>
            </a:r>
            <a:r>
              <a:rPr lang="en-US" sz="2000" dirty="0">
                <a:solidFill>
                  <a:schemeClr val="accent6"/>
                </a:solidFill>
                <a:sym typeface="Symbol" pitchFamily="18" charset="2"/>
              </a:rPr>
              <a:t></a:t>
            </a:r>
            <a:r>
              <a:rPr lang="en-US" sz="2000" dirty="0">
                <a:solidFill>
                  <a:schemeClr val="accent6"/>
                </a:solidFill>
              </a:rPr>
              <a:t>3 in Class I, item 5 are required for Class II in equivalence trials. If any one of the three is missing, the class is automatically downgraded to Class III.</a:t>
            </a:r>
          </a:p>
          <a:p>
            <a:pPr>
              <a:buNone/>
              <a:defRPr/>
            </a:pPr>
            <a:r>
              <a:rPr lang="en-US" sz="2000" dirty="0">
                <a:solidFill>
                  <a:schemeClr val="accent6"/>
                </a:solidFill>
              </a:rPr>
              <a:t>**Objective outcome measurement: an outcome measure that is unlikely to be affected by an observer’s (patient, treating physician, investigator) expectation or bias (e.g., blood tests, administrative outcome data).</a:t>
            </a:r>
          </a:p>
          <a:p>
            <a:endParaRPr lang="en-US" dirty="0"/>
          </a:p>
        </p:txBody>
      </p:sp>
      <p:sp>
        <p:nvSpPr>
          <p:cNvPr id="4" name="Slide Number Placeholder 3"/>
          <p:cNvSpPr>
            <a:spLocks noGrp="1"/>
          </p:cNvSpPr>
          <p:nvPr>
            <p:ph type="sldNum" sz="quarter" idx="4"/>
          </p:nvPr>
        </p:nvSpPr>
        <p:spPr/>
        <p:txBody>
          <a:bodyPr/>
          <a:lstStyle/>
          <a:p>
            <a:r>
              <a:rPr lang="en-US" i="1" smtClean="0"/>
              <a:t>Slide</a:t>
            </a:r>
            <a:r>
              <a:rPr lang="en-US" smtClean="0"/>
              <a:t> </a:t>
            </a:r>
            <a:fld id="{AE55F20A-800A-A447-8B9C-A926CEEB159C}" type="slidenum">
              <a:rPr lang="en-US" smtClean="0"/>
              <a:pPr/>
              <a:t>21</a:t>
            </a:fld>
            <a:endParaRPr lang="en-US" dirty="0"/>
          </a:p>
        </p:txBody>
      </p:sp>
    </p:spTree>
    <p:extLst>
      <p:ext uri="{BB962C8B-B14F-4D97-AF65-F5344CB8AC3E}">
        <p14:creationId xmlns:p14="http://schemas.microsoft.com/office/powerpoint/2010/main" val="3626475926"/>
      </p:ext>
    </p:extLst>
  </p:cSld>
  <p:clrMapOvr>
    <a:masterClrMapping/>
  </p:clrMapOvr>
  <p:transition>
    <p:wipe/>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Clinical </a:t>
            </a:r>
            <a:r>
              <a:rPr lang="en-US" dirty="0" smtClean="0"/>
              <a:t>Questions </a:t>
            </a:r>
            <a:r>
              <a:rPr lang="en-US" dirty="0"/>
              <a:t>1 and 2</a:t>
            </a:r>
          </a:p>
        </p:txBody>
      </p:sp>
      <p:sp>
        <p:nvSpPr>
          <p:cNvPr id="3" name="Content Placeholder 2"/>
          <p:cNvSpPr>
            <a:spLocks noGrp="1"/>
          </p:cNvSpPr>
          <p:nvPr>
            <p:ph idx="1"/>
          </p:nvPr>
        </p:nvSpPr>
        <p:spPr/>
        <p:txBody>
          <a:bodyPr/>
          <a:lstStyle/>
          <a:p>
            <a:pPr>
              <a:defRPr/>
            </a:pPr>
            <a:r>
              <a:rPr lang="en-US" dirty="0">
                <a:solidFill>
                  <a:schemeClr val="accent6"/>
                </a:solidFill>
              </a:rPr>
              <a:t>In patients with MS, do CAM therapies reduce specific symptoms and prevent relapses or disability?</a:t>
            </a:r>
          </a:p>
          <a:p>
            <a:pPr marL="0" indent="0">
              <a:buNone/>
              <a:defRPr/>
            </a:pPr>
            <a:r>
              <a:rPr lang="en-US" dirty="0">
                <a:solidFill>
                  <a:schemeClr val="accent6"/>
                </a:solidFill>
              </a:rPr>
              <a:t> </a:t>
            </a:r>
          </a:p>
          <a:p>
            <a:pPr>
              <a:defRPr/>
            </a:pPr>
            <a:r>
              <a:rPr lang="en-US" dirty="0">
                <a:solidFill>
                  <a:schemeClr val="accent6"/>
                </a:solidFill>
              </a:rPr>
              <a:t>Can CAM use worsen MS or cause SAEs?  </a:t>
            </a:r>
          </a:p>
          <a:p>
            <a:endParaRPr lang="en-US" dirty="0"/>
          </a:p>
        </p:txBody>
      </p:sp>
      <p:sp>
        <p:nvSpPr>
          <p:cNvPr id="4" name="Slide Number Placeholder 3"/>
          <p:cNvSpPr>
            <a:spLocks noGrp="1"/>
          </p:cNvSpPr>
          <p:nvPr>
            <p:ph type="sldNum" sz="quarter" idx="4"/>
          </p:nvPr>
        </p:nvSpPr>
        <p:spPr/>
        <p:txBody>
          <a:bodyPr/>
          <a:lstStyle/>
          <a:p>
            <a:r>
              <a:rPr lang="en-US" i="1" smtClean="0"/>
              <a:t>Slide</a:t>
            </a:r>
            <a:r>
              <a:rPr lang="en-US" smtClean="0"/>
              <a:t> </a:t>
            </a:r>
            <a:fld id="{AE55F20A-800A-A447-8B9C-A926CEEB159C}" type="slidenum">
              <a:rPr lang="en-US" smtClean="0"/>
              <a:pPr/>
              <a:t>22</a:t>
            </a:fld>
            <a:endParaRPr lang="en-US" dirty="0"/>
          </a:p>
        </p:txBody>
      </p:sp>
    </p:spTree>
    <p:extLst>
      <p:ext uri="{BB962C8B-B14F-4D97-AF65-F5344CB8AC3E}">
        <p14:creationId xmlns:p14="http://schemas.microsoft.com/office/powerpoint/2010/main" val="3285570308"/>
      </p:ext>
    </p:extLst>
  </p:cSld>
  <p:clrMapOvr>
    <a:masterClrMapping/>
  </p:clrMapOvr>
  <p:transition>
    <p:wipe/>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accent1"/>
                </a:solidFill>
              </a:rPr>
              <a:t>Mind–body M</a:t>
            </a:r>
            <a:r>
              <a:rPr lang="en-US" dirty="0" smtClean="0">
                <a:solidFill>
                  <a:schemeClr val="accent1"/>
                </a:solidFill>
              </a:rPr>
              <a:t>edicine</a:t>
            </a:r>
            <a:endParaRPr lang="en-US" dirty="0"/>
          </a:p>
        </p:txBody>
      </p:sp>
      <p:sp>
        <p:nvSpPr>
          <p:cNvPr id="3" name="Content Placeholder 2"/>
          <p:cNvSpPr>
            <a:spLocks noGrp="1"/>
          </p:cNvSpPr>
          <p:nvPr>
            <p:ph idx="1"/>
          </p:nvPr>
        </p:nvSpPr>
        <p:spPr/>
        <p:txBody>
          <a:bodyPr/>
          <a:lstStyle/>
          <a:p>
            <a:r>
              <a:rPr lang="en-US" dirty="0" smtClean="0">
                <a:solidFill>
                  <a:schemeClr val="accent6"/>
                </a:solidFill>
              </a:rPr>
              <a:t>Presented next are conclusions and recommendations for </a:t>
            </a:r>
            <a:r>
              <a:rPr lang="en-US" dirty="0" err="1" smtClean="0">
                <a:solidFill>
                  <a:schemeClr val="accent6"/>
                </a:solidFill>
              </a:rPr>
              <a:t>mind</a:t>
            </a:r>
            <a:r>
              <a:rPr lang="en-US" dirty="0" err="1" smtClean="0">
                <a:solidFill>
                  <a:schemeClr val="accent6"/>
                </a:solidFill>
                <a:sym typeface="Symbol"/>
              </a:rPr>
              <a:t></a:t>
            </a:r>
            <a:r>
              <a:rPr lang="en-US" dirty="0" err="1" smtClean="0">
                <a:solidFill>
                  <a:schemeClr val="accent6"/>
                </a:solidFill>
              </a:rPr>
              <a:t>body</a:t>
            </a:r>
            <a:r>
              <a:rPr lang="en-US" dirty="0" smtClean="0">
                <a:solidFill>
                  <a:schemeClr val="accent6"/>
                </a:solidFill>
              </a:rPr>
              <a:t> medicine therapies.</a:t>
            </a:r>
            <a:endParaRPr lang="en-US" dirty="0">
              <a:solidFill>
                <a:schemeClr val="accent6"/>
              </a:solidFill>
            </a:endParaRPr>
          </a:p>
        </p:txBody>
      </p:sp>
      <p:sp>
        <p:nvSpPr>
          <p:cNvPr id="4" name="Slide Number Placeholder 3"/>
          <p:cNvSpPr>
            <a:spLocks noGrp="1"/>
          </p:cNvSpPr>
          <p:nvPr>
            <p:ph type="sldNum" sz="quarter" idx="4"/>
          </p:nvPr>
        </p:nvSpPr>
        <p:spPr/>
        <p:txBody>
          <a:bodyPr/>
          <a:lstStyle/>
          <a:p>
            <a:r>
              <a:rPr lang="en-US" i="1" smtClean="0"/>
              <a:t>Slide</a:t>
            </a:r>
            <a:r>
              <a:rPr lang="en-US" smtClean="0"/>
              <a:t> </a:t>
            </a:r>
            <a:fld id="{AE55F20A-800A-A447-8B9C-A926CEEB159C}" type="slidenum">
              <a:rPr lang="en-US" smtClean="0"/>
              <a:pPr/>
              <a:t>23</a:t>
            </a:fld>
            <a:endParaRPr lang="en-US" dirty="0"/>
          </a:p>
        </p:txBody>
      </p:sp>
    </p:spTree>
    <p:extLst>
      <p:ext uri="{BB962C8B-B14F-4D97-AF65-F5344CB8AC3E}">
        <p14:creationId xmlns:p14="http://schemas.microsoft.com/office/powerpoint/2010/main" val="3657794821"/>
      </p:ext>
    </p:extLst>
  </p:cSld>
  <p:clrMapOvr>
    <a:masterClrMapping/>
  </p:clrMapOvr>
  <p:transition>
    <p:wipe/>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accent1"/>
                </a:solidFill>
              </a:rPr>
              <a:t>Biofeedback</a:t>
            </a:r>
            <a:endParaRPr lang="en-US" dirty="0"/>
          </a:p>
        </p:txBody>
      </p:sp>
      <p:sp>
        <p:nvSpPr>
          <p:cNvPr id="3" name="Content Placeholder 2"/>
          <p:cNvSpPr>
            <a:spLocks noGrp="1"/>
          </p:cNvSpPr>
          <p:nvPr>
            <p:ph idx="1"/>
          </p:nvPr>
        </p:nvSpPr>
        <p:spPr/>
        <p:txBody>
          <a:bodyPr>
            <a:normAutofit/>
          </a:bodyPr>
          <a:lstStyle/>
          <a:p>
            <a:pPr marL="0" indent="0">
              <a:buNone/>
            </a:pPr>
            <a:r>
              <a:rPr lang="en-US" b="1" dirty="0" smtClean="0">
                <a:solidFill>
                  <a:schemeClr val="accent1"/>
                </a:solidFill>
              </a:rPr>
              <a:t>Conclusion</a:t>
            </a:r>
            <a:endParaRPr lang="en-US" b="1" dirty="0">
              <a:solidFill>
                <a:schemeClr val="accent1"/>
              </a:solidFill>
            </a:endParaRPr>
          </a:p>
          <a:p>
            <a:r>
              <a:rPr lang="en-US" dirty="0">
                <a:solidFill>
                  <a:schemeClr val="accent6"/>
                </a:solidFill>
              </a:rPr>
              <a:t>Data are inadequate to evaluate the role of biofeedback in MS (1 Class III study</a:t>
            </a:r>
            <a:r>
              <a:rPr lang="en-US" baseline="30000" dirty="0">
                <a:solidFill>
                  <a:schemeClr val="accent6"/>
                </a:solidFill>
              </a:rPr>
              <a:t>e40</a:t>
            </a:r>
            <a:r>
              <a:rPr lang="en-US" dirty="0">
                <a:solidFill>
                  <a:schemeClr val="accent6"/>
                </a:solidFill>
              </a:rPr>
              <a:t>).</a:t>
            </a:r>
          </a:p>
          <a:p>
            <a:pPr marL="0" indent="0">
              <a:buNone/>
            </a:pPr>
            <a:r>
              <a:rPr lang="en-US" dirty="0"/>
              <a:t> </a:t>
            </a:r>
          </a:p>
          <a:p>
            <a:pPr marL="0" indent="0">
              <a:buNone/>
              <a:defRPr/>
            </a:pPr>
            <a:r>
              <a:rPr lang="en-US" b="1" dirty="0">
                <a:solidFill>
                  <a:schemeClr val="accent1"/>
                </a:solidFill>
              </a:rPr>
              <a:t>Recommendation</a:t>
            </a:r>
          </a:p>
          <a:p>
            <a:pPr>
              <a:defRPr/>
            </a:pPr>
            <a:r>
              <a:rPr lang="en-US" dirty="0">
                <a:solidFill>
                  <a:schemeClr val="accent6"/>
                </a:solidFill>
              </a:rPr>
              <a:t>Clinicians should counsel patients with MS that the safety and efficacy of biofeedback </a:t>
            </a:r>
            <a:r>
              <a:rPr lang="en-US" dirty="0" smtClean="0">
                <a:solidFill>
                  <a:schemeClr val="accent6"/>
                </a:solidFill>
              </a:rPr>
              <a:t>are unknown </a:t>
            </a:r>
            <a:r>
              <a:rPr lang="en-US" dirty="0">
                <a:solidFill>
                  <a:schemeClr val="accent6"/>
                </a:solidFill>
              </a:rPr>
              <a:t>(</a:t>
            </a:r>
            <a:r>
              <a:rPr lang="en-US" b="1" dirty="0">
                <a:solidFill>
                  <a:schemeClr val="accent6"/>
                </a:solidFill>
              </a:rPr>
              <a:t>Level U</a:t>
            </a:r>
            <a:r>
              <a:rPr lang="en-US" dirty="0">
                <a:solidFill>
                  <a:schemeClr val="accent6"/>
                </a:solidFill>
              </a:rPr>
              <a:t>).</a:t>
            </a:r>
          </a:p>
          <a:p>
            <a:endParaRPr lang="en-US" dirty="0"/>
          </a:p>
        </p:txBody>
      </p:sp>
      <p:sp>
        <p:nvSpPr>
          <p:cNvPr id="4" name="Slide Number Placeholder 3"/>
          <p:cNvSpPr>
            <a:spLocks noGrp="1"/>
          </p:cNvSpPr>
          <p:nvPr>
            <p:ph type="sldNum" sz="quarter" idx="4"/>
          </p:nvPr>
        </p:nvSpPr>
        <p:spPr/>
        <p:txBody>
          <a:bodyPr/>
          <a:lstStyle/>
          <a:p>
            <a:r>
              <a:rPr lang="en-US" i="1" smtClean="0"/>
              <a:t>Slide</a:t>
            </a:r>
            <a:r>
              <a:rPr lang="en-US" smtClean="0"/>
              <a:t> </a:t>
            </a:r>
            <a:fld id="{AE55F20A-800A-A447-8B9C-A926CEEB159C}" type="slidenum">
              <a:rPr lang="en-US" smtClean="0"/>
              <a:pPr/>
              <a:t>24</a:t>
            </a:fld>
            <a:endParaRPr lang="en-US" dirty="0"/>
          </a:p>
        </p:txBody>
      </p:sp>
    </p:spTree>
    <p:extLst>
      <p:ext uri="{BB962C8B-B14F-4D97-AF65-F5344CB8AC3E}">
        <p14:creationId xmlns:p14="http://schemas.microsoft.com/office/powerpoint/2010/main" val="1802498319"/>
      </p:ext>
    </p:extLst>
  </p:cSld>
  <p:clrMapOvr>
    <a:masterClrMapping/>
  </p:clrMapOvr>
  <p:transition>
    <p:wipe/>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accent1"/>
                </a:solidFill>
              </a:rPr>
              <a:t>Hypnosis</a:t>
            </a:r>
            <a:endParaRPr lang="en-US" dirty="0"/>
          </a:p>
        </p:txBody>
      </p:sp>
      <p:sp>
        <p:nvSpPr>
          <p:cNvPr id="3" name="Content Placeholder 2"/>
          <p:cNvSpPr>
            <a:spLocks noGrp="1"/>
          </p:cNvSpPr>
          <p:nvPr>
            <p:ph idx="1"/>
          </p:nvPr>
        </p:nvSpPr>
        <p:spPr/>
        <p:txBody>
          <a:bodyPr>
            <a:normAutofit fontScale="92500"/>
          </a:bodyPr>
          <a:lstStyle/>
          <a:p>
            <a:pPr marL="0" indent="0">
              <a:buNone/>
            </a:pPr>
            <a:r>
              <a:rPr lang="en-US" b="1" dirty="0" smtClean="0">
                <a:solidFill>
                  <a:schemeClr val="accent1"/>
                </a:solidFill>
              </a:rPr>
              <a:t>Conclusion</a:t>
            </a:r>
            <a:endParaRPr lang="en-US" b="1" dirty="0">
              <a:solidFill>
                <a:schemeClr val="accent1"/>
              </a:solidFill>
            </a:endParaRPr>
          </a:p>
          <a:p>
            <a:r>
              <a:rPr lang="en-US" dirty="0">
                <a:solidFill>
                  <a:schemeClr val="accent6"/>
                </a:solidFill>
              </a:rPr>
              <a:t>Data are inadequate to assess the effect of self-hypnosis (HYP), cognitive restructuring (CR), and combined HYP-CR on pain or mood (1 Class III study</a:t>
            </a:r>
            <a:r>
              <a:rPr lang="en-US" baseline="30000" dirty="0">
                <a:solidFill>
                  <a:schemeClr val="accent6"/>
                </a:solidFill>
              </a:rPr>
              <a:t>e41</a:t>
            </a:r>
            <a:r>
              <a:rPr lang="en-US" dirty="0">
                <a:solidFill>
                  <a:schemeClr val="accent6"/>
                </a:solidFill>
              </a:rPr>
              <a:t>) </a:t>
            </a:r>
          </a:p>
          <a:p>
            <a:pPr marL="0" indent="0">
              <a:buNone/>
            </a:pPr>
            <a:endParaRPr lang="en-US" dirty="0"/>
          </a:p>
          <a:p>
            <a:pPr marL="0" indent="0">
              <a:buNone/>
              <a:defRPr/>
            </a:pPr>
            <a:r>
              <a:rPr lang="en-US" dirty="0"/>
              <a:t> </a:t>
            </a:r>
            <a:r>
              <a:rPr lang="en-US" b="1" dirty="0">
                <a:solidFill>
                  <a:schemeClr val="accent1"/>
                </a:solidFill>
              </a:rPr>
              <a:t>Recommendation</a:t>
            </a:r>
          </a:p>
          <a:p>
            <a:pPr>
              <a:defRPr/>
            </a:pPr>
            <a:r>
              <a:rPr lang="en-US" dirty="0">
                <a:solidFill>
                  <a:schemeClr val="accent6"/>
                </a:solidFill>
              </a:rPr>
              <a:t>Clinicians should counsel patients with MS that the safety and efficacy of HYP, CR, or HYP-CR </a:t>
            </a:r>
            <a:r>
              <a:rPr lang="en-US" dirty="0" smtClean="0">
                <a:solidFill>
                  <a:schemeClr val="accent6"/>
                </a:solidFill>
              </a:rPr>
              <a:t>are </a:t>
            </a:r>
            <a:r>
              <a:rPr lang="en-US" dirty="0">
                <a:solidFill>
                  <a:schemeClr val="accent6"/>
                </a:solidFill>
              </a:rPr>
              <a:t>unknown (</a:t>
            </a:r>
            <a:r>
              <a:rPr lang="en-US" b="1" dirty="0">
                <a:solidFill>
                  <a:schemeClr val="accent6"/>
                </a:solidFill>
              </a:rPr>
              <a:t>Level U</a:t>
            </a:r>
            <a:r>
              <a:rPr lang="en-US" dirty="0">
                <a:solidFill>
                  <a:schemeClr val="accent6"/>
                </a:solidFill>
              </a:rPr>
              <a:t>).</a:t>
            </a:r>
          </a:p>
          <a:p>
            <a:endParaRPr lang="en-US" dirty="0"/>
          </a:p>
        </p:txBody>
      </p:sp>
      <p:sp>
        <p:nvSpPr>
          <p:cNvPr id="4" name="Slide Number Placeholder 3"/>
          <p:cNvSpPr>
            <a:spLocks noGrp="1"/>
          </p:cNvSpPr>
          <p:nvPr>
            <p:ph type="sldNum" sz="quarter" idx="4"/>
          </p:nvPr>
        </p:nvSpPr>
        <p:spPr/>
        <p:txBody>
          <a:bodyPr/>
          <a:lstStyle/>
          <a:p>
            <a:r>
              <a:rPr lang="en-US" i="1" smtClean="0"/>
              <a:t>Slide</a:t>
            </a:r>
            <a:r>
              <a:rPr lang="en-US" smtClean="0"/>
              <a:t> </a:t>
            </a:r>
            <a:fld id="{AE55F20A-800A-A447-8B9C-A926CEEB159C}" type="slidenum">
              <a:rPr lang="en-US" smtClean="0"/>
              <a:pPr/>
              <a:t>25</a:t>
            </a:fld>
            <a:endParaRPr lang="en-US" dirty="0"/>
          </a:p>
        </p:txBody>
      </p:sp>
    </p:spTree>
    <p:extLst>
      <p:ext uri="{BB962C8B-B14F-4D97-AF65-F5344CB8AC3E}">
        <p14:creationId xmlns:p14="http://schemas.microsoft.com/office/powerpoint/2010/main" val="2183080837"/>
      </p:ext>
    </p:extLst>
  </p:cSld>
  <p:clrMapOvr>
    <a:masterClrMapping/>
  </p:clrMapOvr>
  <p:transition>
    <p:wipe/>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accent1"/>
                </a:solidFill>
              </a:rPr>
              <a:t>Music Therapy</a:t>
            </a:r>
            <a:endParaRPr lang="en-US" dirty="0"/>
          </a:p>
        </p:txBody>
      </p:sp>
      <p:sp>
        <p:nvSpPr>
          <p:cNvPr id="3" name="Content Placeholder 2"/>
          <p:cNvSpPr>
            <a:spLocks noGrp="1"/>
          </p:cNvSpPr>
          <p:nvPr>
            <p:ph idx="1"/>
          </p:nvPr>
        </p:nvSpPr>
        <p:spPr/>
        <p:txBody>
          <a:bodyPr>
            <a:normAutofit fontScale="92500" lnSpcReduction="10000"/>
          </a:bodyPr>
          <a:lstStyle/>
          <a:p>
            <a:pPr marL="0" indent="0">
              <a:buNone/>
            </a:pPr>
            <a:r>
              <a:rPr lang="en-US" b="1" dirty="0" smtClean="0">
                <a:solidFill>
                  <a:schemeClr val="accent1"/>
                </a:solidFill>
              </a:rPr>
              <a:t>Conclusion</a:t>
            </a:r>
            <a:endParaRPr lang="en-US" b="1" dirty="0">
              <a:solidFill>
                <a:schemeClr val="accent1"/>
              </a:solidFill>
            </a:endParaRPr>
          </a:p>
          <a:p>
            <a:r>
              <a:rPr lang="en-US" dirty="0">
                <a:solidFill>
                  <a:schemeClr val="accent6"/>
                </a:solidFill>
              </a:rPr>
              <a:t>Data are inadequate to assess the effect of music therapy on mood </a:t>
            </a:r>
            <a:r>
              <a:rPr lang="en-US" dirty="0" smtClean="0">
                <a:solidFill>
                  <a:schemeClr val="accent6"/>
                </a:solidFill>
              </a:rPr>
              <a:t>(relapsing-remitting MS [RRMS], primary progressive MS</a:t>
            </a:r>
            <a:r>
              <a:rPr lang="en-US" dirty="0">
                <a:solidFill>
                  <a:schemeClr val="accent6"/>
                </a:solidFill>
              </a:rPr>
              <a:t>, </a:t>
            </a:r>
            <a:r>
              <a:rPr lang="en-US" dirty="0" smtClean="0">
                <a:solidFill>
                  <a:schemeClr val="accent6"/>
                </a:solidFill>
              </a:rPr>
              <a:t>secondary progressive MS [SPMS]; </a:t>
            </a:r>
            <a:r>
              <a:rPr lang="en-US" dirty="0">
                <a:solidFill>
                  <a:schemeClr val="accent6"/>
                </a:solidFill>
              </a:rPr>
              <a:t>1 underpowered Class III study</a:t>
            </a:r>
            <a:r>
              <a:rPr lang="en-US" baseline="30000" dirty="0">
                <a:solidFill>
                  <a:schemeClr val="accent6"/>
                </a:solidFill>
              </a:rPr>
              <a:t>e42</a:t>
            </a:r>
            <a:r>
              <a:rPr lang="en-US" dirty="0">
                <a:solidFill>
                  <a:schemeClr val="accent6"/>
                </a:solidFill>
              </a:rPr>
              <a:t>) or respiratory muscle function (chronic progressive MS, 1 underpowered Class III study</a:t>
            </a:r>
            <a:r>
              <a:rPr lang="en-US" baseline="30000" dirty="0">
                <a:solidFill>
                  <a:schemeClr val="accent6"/>
                </a:solidFill>
              </a:rPr>
              <a:t>e43</a:t>
            </a:r>
            <a:r>
              <a:rPr lang="en-US" dirty="0">
                <a:solidFill>
                  <a:schemeClr val="accent6"/>
                </a:solidFill>
              </a:rPr>
              <a:t>). </a:t>
            </a:r>
          </a:p>
          <a:p>
            <a:pPr marL="0" indent="0">
              <a:buNone/>
              <a:defRPr/>
            </a:pPr>
            <a:r>
              <a:rPr lang="en-US" b="1" dirty="0">
                <a:solidFill>
                  <a:schemeClr val="accent1"/>
                </a:solidFill>
              </a:rPr>
              <a:t>Recommendation</a:t>
            </a:r>
          </a:p>
          <a:p>
            <a:pPr lvl="0">
              <a:defRPr/>
            </a:pPr>
            <a:r>
              <a:rPr lang="en-US" dirty="0">
                <a:solidFill>
                  <a:schemeClr val="accent6"/>
                </a:solidFill>
              </a:rPr>
              <a:t>Clinicians should counsel patients with MS that the safety and efficacy of music therapy for mood or respiratory muscle function </a:t>
            </a:r>
            <a:r>
              <a:rPr lang="en-US" dirty="0" smtClean="0">
                <a:solidFill>
                  <a:schemeClr val="accent6"/>
                </a:solidFill>
              </a:rPr>
              <a:t>are unknown </a:t>
            </a:r>
            <a:r>
              <a:rPr lang="en-US" dirty="0">
                <a:solidFill>
                  <a:schemeClr val="accent6"/>
                </a:solidFill>
              </a:rPr>
              <a:t>(</a:t>
            </a:r>
            <a:r>
              <a:rPr lang="en-US" b="1" dirty="0">
                <a:solidFill>
                  <a:schemeClr val="accent6"/>
                </a:solidFill>
              </a:rPr>
              <a:t>Level U</a:t>
            </a:r>
            <a:r>
              <a:rPr lang="en-US" dirty="0">
                <a:solidFill>
                  <a:schemeClr val="accent6"/>
                </a:solidFill>
              </a:rPr>
              <a:t>).</a:t>
            </a:r>
          </a:p>
        </p:txBody>
      </p:sp>
      <p:sp>
        <p:nvSpPr>
          <p:cNvPr id="4" name="Slide Number Placeholder 3"/>
          <p:cNvSpPr>
            <a:spLocks noGrp="1"/>
          </p:cNvSpPr>
          <p:nvPr>
            <p:ph type="sldNum" sz="quarter" idx="4"/>
          </p:nvPr>
        </p:nvSpPr>
        <p:spPr/>
        <p:txBody>
          <a:bodyPr/>
          <a:lstStyle/>
          <a:p>
            <a:r>
              <a:rPr lang="en-US" i="1" smtClean="0"/>
              <a:t>Slide</a:t>
            </a:r>
            <a:r>
              <a:rPr lang="en-US" smtClean="0"/>
              <a:t> </a:t>
            </a:r>
            <a:fld id="{AE55F20A-800A-A447-8B9C-A926CEEB159C}" type="slidenum">
              <a:rPr lang="en-US" smtClean="0"/>
              <a:pPr/>
              <a:t>26</a:t>
            </a:fld>
            <a:endParaRPr lang="en-US" dirty="0"/>
          </a:p>
        </p:txBody>
      </p:sp>
    </p:spTree>
    <p:extLst>
      <p:ext uri="{BB962C8B-B14F-4D97-AF65-F5344CB8AC3E}">
        <p14:creationId xmlns:p14="http://schemas.microsoft.com/office/powerpoint/2010/main" val="3322078540"/>
      </p:ext>
    </p:extLst>
  </p:cSld>
  <p:clrMapOvr>
    <a:masterClrMapping/>
  </p:clrMapOvr>
  <p:transition>
    <p:wipe/>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i="1" dirty="0">
                <a:solidFill>
                  <a:schemeClr val="accent1"/>
                </a:solidFill>
              </a:rPr>
              <a:t/>
            </a:r>
            <a:br>
              <a:rPr lang="en-US" i="1" dirty="0">
                <a:solidFill>
                  <a:schemeClr val="accent1"/>
                </a:solidFill>
              </a:rPr>
            </a:br>
            <a:r>
              <a:rPr lang="en-US" dirty="0">
                <a:solidFill>
                  <a:schemeClr val="accent1"/>
                </a:solidFill>
              </a:rPr>
              <a:t>Mindfulness-based </a:t>
            </a:r>
            <a:r>
              <a:rPr lang="en-US" dirty="0" smtClean="0">
                <a:solidFill>
                  <a:schemeClr val="accent1"/>
                </a:solidFill>
              </a:rPr>
              <a:t>Intervention </a:t>
            </a:r>
            <a:r>
              <a:rPr lang="en-US" dirty="0">
                <a:solidFill>
                  <a:schemeClr val="accent1"/>
                </a:solidFill>
              </a:rPr>
              <a:t>(MBI)</a:t>
            </a:r>
            <a:endParaRPr lang="en-US" dirty="0"/>
          </a:p>
        </p:txBody>
      </p:sp>
      <p:sp>
        <p:nvSpPr>
          <p:cNvPr id="3" name="Content Placeholder 2"/>
          <p:cNvSpPr>
            <a:spLocks noGrp="1"/>
          </p:cNvSpPr>
          <p:nvPr>
            <p:ph idx="1"/>
          </p:nvPr>
        </p:nvSpPr>
        <p:spPr/>
        <p:txBody>
          <a:bodyPr>
            <a:normAutofit lnSpcReduction="10000"/>
          </a:bodyPr>
          <a:lstStyle/>
          <a:p>
            <a:pPr marL="0" indent="0">
              <a:lnSpc>
                <a:spcPct val="120000"/>
              </a:lnSpc>
              <a:buNone/>
            </a:pPr>
            <a:r>
              <a:rPr lang="en-US" b="1" dirty="0">
                <a:solidFill>
                  <a:schemeClr val="accent1"/>
                </a:solidFill>
              </a:rPr>
              <a:t>Conclusion</a:t>
            </a:r>
          </a:p>
          <a:p>
            <a:pPr>
              <a:lnSpc>
                <a:spcPct val="120000"/>
              </a:lnSpc>
            </a:pPr>
            <a:r>
              <a:rPr lang="en-US" dirty="0">
                <a:solidFill>
                  <a:schemeClr val="accent6"/>
                </a:solidFill>
              </a:rPr>
              <a:t>Data are inadequate to evaluate the effects of MBI on </a:t>
            </a:r>
            <a:r>
              <a:rPr lang="en-US" dirty="0" smtClean="0">
                <a:solidFill>
                  <a:schemeClr val="accent6"/>
                </a:solidFill>
              </a:rPr>
              <a:t>quality of life (QOL), </a:t>
            </a:r>
            <a:r>
              <a:rPr lang="en-US" dirty="0">
                <a:solidFill>
                  <a:schemeClr val="accent6"/>
                </a:solidFill>
              </a:rPr>
              <a:t>depression, or fatigue (RRMS, SPMS, 1 Class III study</a:t>
            </a:r>
            <a:r>
              <a:rPr lang="en-US" baseline="30000" dirty="0">
                <a:solidFill>
                  <a:schemeClr val="accent6"/>
                </a:solidFill>
              </a:rPr>
              <a:t>e45</a:t>
            </a:r>
            <a:r>
              <a:rPr lang="en-US" dirty="0">
                <a:solidFill>
                  <a:schemeClr val="accent6"/>
                </a:solidFill>
              </a:rPr>
              <a:t>).</a:t>
            </a:r>
            <a:r>
              <a:rPr lang="en-US" dirty="0"/>
              <a:t> </a:t>
            </a:r>
          </a:p>
          <a:p>
            <a:pPr marL="0" indent="0">
              <a:lnSpc>
                <a:spcPct val="120000"/>
              </a:lnSpc>
              <a:buNone/>
            </a:pPr>
            <a:r>
              <a:rPr lang="en-US" b="1" dirty="0">
                <a:solidFill>
                  <a:schemeClr val="accent1"/>
                </a:solidFill>
              </a:rPr>
              <a:t>Recommendation</a:t>
            </a:r>
          </a:p>
          <a:p>
            <a:pPr>
              <a:lnSpc>
                <a:spcPct val="120000"/>
              </a:lnSpc>
            </a:pPr>
            <a:r>
              <a:rPr lang="en-US" dirty="0">
                <a:solidFill>
                  <a:schemeClr val="accent6"/>
                </a:solidFill>
              </a:rPr>
              <a:t>Clinicians should counsel patients with MS that the safety and efficacy of MBI for MS-related depression, fatigue, or QOL </a:t>
            </a:r>
            <a:r>
              <a:rPr lang="en-US" dirty="0" smtClean="0">
                <a:solidFill>
                  <a:schemeClr val="accent6"/>
                </a:solidFill>
              </a:rPr>
              <a:t>are unknown </a:t>
            </a:r>
            <a:r>
              <a:rPr lang="en-US" dirty="0">
                <a:solidFill>
                  <a:schemeClr val="accent6"/>
                </a:solidFill>
              </a:rPr>
              <a:t>(</a:t>
            </a:r>
            <a:r>
              <a:rPr lang="en-US" b="1" dirty="0">
                <a:solidFill>
                  <a:schemeClr val="accent6"/>
                </a:solidFill>
              </a:rPr>
              <a:t>Level U</a:t>
            </a:r>
            <a:r>
              <a:rPr lang="en-US" dirty="0">
                <a:solidFill>
                  <a:schemeClr val="accent6"/>
                </a:solidFill>
              </a:rPr>
              <a:t>).</a:t>
            </a:r>
          </a:p>
          <a:p>
            <a:endParaRPr lang="en-US" dirty="0"/>
          </a:p>
        </p:txBody>
      </p:sp>
      <p:sp>
        <p:nvSpPr>
          <p:cNvPr id="4" name="Slide Number Placeholder 3"/>
          <p:cNvSpPr>
            <a:spLocks noGrp="1"/>
          </p:cNvSpPr>
          <p:nvPr>
            <p:ph type="sldNum" sz="quarter" idx="4"/>
          </p:nvPr>
        </p:nvSpPr>
        <p:spPr/>
        <p:txBody>
          <a:bodyPr/>
          <a:lstStyle/>
          <a:p>
            <a:r>
              <a:rPr lang="en-US" i="1" smtClean="0"/>
              <a:t>Slide</a:t>
            </a:r>
            <a:r>
              <a:rPr lang="en-US" smtClean="0"/>
              <a:t> </a:t>
            </a:r>
            <a:fld id="{AE55F20A-800A-A447-8B9C-A926CEEB159C}" type="slidenum">
              <a:rPr lang="en-US" smtClean="0"/>
              <a:pPr/>
              <a:t>27</a:t>
            </a:fld>
            <a:endParaRPr lang="en-US" dirty="0"/>
          </a:p>
        </p:txBody>
      </p:sp>
    </p:spTree>
    <p:extLst>
      <p:ext uri="{BB962C8B-B14F-4D97-AF65-F5344CB8AC3E}">
        <p14:creationId xmlns:p14="http://schemas.microsoft.com/office/powerpoint/2010/main" val="1390508198"/>
      </p:ext>
    </p:extLst>
  </p:cSld>
  <p:clrMapOvr>
    <a:masterClrMapping/>
  </p:clrMapOvr>
  <p:transition>
    <p:wipe/>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cs typeface="Arial Narrow" pitchFamily="34" charset="0"/>
              </a:rPr>
              <a:t>Biologically B</a:t>
            </a:r>
            <a:r>
              <a:rPr lang="en-US" dirty="0" smtClean="0">
                <a:cs typeface="Arial Narrow" pitchFamily="34" charset="0"/>
              </a:rPr>
              <a:t>ased </a:t>
            </a:r>
            <a:r>
              <a:rPr lang="en-US" dirty="0">
                <a:cs typeface="Arial Narrow" pitchFamily="34" charset="0"/>
              </a:rPr>
              <a:t>P</a:t>
            </a:r>
            <a:r>
              <a:rPr lang="en-US" dirty="0" smtClean="0">
                <a:cs typeface="Arial Narrow" pitchFamily="34" charset="0"/>
              </a:rPr>
              <a:t>ractices</a:t>
            </a:r>
            <a:endParaRPr lang="en-US" dirty="0"/>
          </a:p>
        </p:txBody>
      </p:sp>
      <p:sp>
        <p:nvSpPr>
          <p:cNvPr id="3" name="Content Placeholder 2"/>
          <p:cNvSpPr>
            <a:spLocks noGrp="1"/>
          </p:cNvSpPr>
          <p:nvPr>
            <p:ph idx="1"/>
          </p:nvPr>
        </p:nvSpPr>
        <p:spPr/>
        <p:txBody>
          <a:bodyPr/>
          <a:lstStyle/>
          <a:p>
            <a:r>
              <a:rPr lang="en-US" dirty="0">
                <a:solidFill>
                  <a:schemeClr val="accent6"/>
                </a:solidFill>
              </a:rPr>
              <a:t>Presented next are conclusions and recommendations for </a:t>
            </a:r>
            <a:r>
              <a:rPr lang="en-US" dirty="0" smtClean="0">
                <a:solidFill>
                  <a:schemeClr val="accent6"/>
                </a:solidFill>
              </a:rPr>
              <a:t>biologically based practices, including herbs and dietary supplementation. </a:t>
            </a:r>
          </a:p>
          <a:p>
            <a:r>
              <a:rPr lang="en-US" dirty="0" smtClean="0">
                <a:solidFill>
                  <a:schemeClr val="accent6"/>
                </a:solidFill>
              </a:rPr>
              <a:t>Note that this guideline does not include studies of vitamin D use, as the NCCAM does not include vitamin D use in its definition of CAM.</a:t>
            </a:r>
            <a:endParaRPr lang="en-US" dirty="0">
              <a:solidFill>
                <a:schemeClr val="accent6"/>
              </a:solidFill>
            </a:endParaRPr>
          </a:p>
        </p:txBody>
      </p:sp>
      <p:sp>
        <p:nvSpPr>
          <p:cNvPr id="4" name="Slide Number Placeholder 3"/>
          <p:cNvSpPr>
            <a:spLocks noGrp="1"/>
          </p:cNvSpPr>
          <p:nvPr>
            <p:ph type="sldNum" sz="quarter" idx="4"/>
          </p:nvPr>
        </p:nvSpPr>
        <p:spPr/>
        <p:txBody>
          <a:bodyPr/>
          <a:lstStyle/>
          <a:p>
            <a:r>
              <a:rPr lang="en-US" i="1" smtClean="0"/>
              <a:t>Slide</a:t>
            </a:r>
            <a:r>
              <a:rPr lang="en-US" smtClean="0"/>
              <a:t> </a:t>
            </a:r>
            <a:fld id="{AE55F20A-800A-A447-8B9C-A926CEEB159C}" type="slidenum">
              <a:rPr lang="en-US" smtClean="0"/>
              <a:pPr/>
              <a:t>28</a:t>
            </a:fld>
            <a:endParaRPr lang="en-US" dirty="0"/>
          </a:p>
        </p:txBody>
      </p:sp>
    </p:spTree>
    <p:extLst>
      <p:ext uri="{BB962C8B-B14F-4D97-AF65-F5344CB8AC3E}">
        <p14:creationId xmlns:p14="http://schemas.microsoft.com/office/powerpoint/2010/main" val="1531251422"/>
      </p:ext>
    </p:extLst>
  </p:cSld>
  <p:clrMapOvr>
    <a:masterClrMapping/>
  </p:clrMapOvr>
  <p:transition>
    <p:wip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Guideline Endorsement</a:t>
            </a:r>
            <a:endParaRPr lang="en-US" dirty="0"/>
          </a:p>
        </p:txBody>
      </p:sp>
      <p:sp>
        <p:nvSpPr>
          <p:cNvPr id="3" name="Content Placeholder 2"/>
          <p:cNvSpPr>
            <a:spLocks noGrp="1"/>
          </p:cNvSpPr>
          <p:nvPr>
            <p:ph idx="1"/>
          </p:nvPr>
        </p:nvSpPr>
        <p:spPr/>
        <p:txBody>
          <a:bodyPr>
            <a:normAutofit/>
          </a:bodyPr>
          <a:lstStyle/>
          <a:p>
            <a:r>
              <a:rPr lang="en-US" dirty="0"/>
              <a:t>This guideline was endorsed by the Consortium of Multiple Sclerosis Centers and the International </a:t>
            </a:r>
            <a:r>
              <a:rPr lang="en-US" dirty="0" smtClean="0"/>
              <a:t>Organization of </a:t>
            </a:r>
            <a:r>
              <a:rPr lang="en-US" dirty="0"/>
              <a:t>Multiple Sclerosis Nurses.</a:t>
            </a:r>
            <a:endParaRPr lang="en-US" dirty="0"/>
          </a:p>
        </p:txBody>
      </p:sp>
      <p:sp>
        <p:nvSpPr>
          <p:cNvPr id="4" name="Slide Number Placeholder 3"/>
          <p:cNvSpPr>
            <a:spLocks noGrp="1"/>
          </p:cNvSpPr>
          <p:nvPr>
            <p:ph type="sldNum" sz="quarter" idx="4"/>
          </p:nvPr>
        </p:nvSpPr>
        <p:spPr/>
        <p:txBody>
          <a:bodyPr/>
          <a:lstStyle/>
          <a:p>
            <a:r>
              <a:rPr lang="en-US" i="1" smtClean="0"/>
              <a:t>Slide</a:t>
            </a:r>
            <a:r>
              <a:rPr lang="en-US" smtClean="0"/>
              <a:t> </a:t>
            </a:r>
            <a:fld id="{AE55F20A-800A-A447-8B9C-A926CEEB159C}" type="slidenum">
              <a:rPr lang="en-US" smtClean="0"/>
              <a:pPr/>
              <a:t>2</a:t>
            </a:fld>
            <a:endParaRPr lang="en-US" dirty="0"/>
          </a:p>
        </p:txBody>
      </p:sp>
    </p:spTree>
    <p:extLst>
      <p:ext uri="{BB962C8B-B14F-4D97-AF65-F5344CB8AC3E}">
        <p14:creationId xmlns:p14="http://schemas.microsoft.com/office/powerpoint/2010/main" val="3837793393"/>
      </p:ext>
    </p:extLst>
  </p:cSld>
  <p:clrMapOvr>
    <a:masterClrMapping/>
  </p:clrMapOvr>
  <p:transition>
    <p:wipe/>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Herbs: Padma 28</a:t>
            </a:r>
            <a:endParaRPr lang="en-US" dirty="0"/>
          </a:p>
        </p:txBody>
      </p:sp>
      <p:sp>
        <p:nvSpPr>
          <p:cNvPr id="3" name="Content Placeholder 2"/>
          <p:cNvSpPr>
            <a:spLocks noGrp="1"/>
          </p:cNvSpPr>
          <p:nvPr>
            <p:ph idx="1"/>
          </p:nvPr>
        </p:nvSpPr>
        <p:spPr/>
        <p:txBody>
          <a:bodyPr/>
          <a:lstStyle/>
          <a:p>
            <a:pPr marL="0" indent="0">
              <a:lnSpc>
                <a:spcPct val="90000"/>
              </a:lnSpc>
              <a:spcBef>
                <a:spcPct val="0"/>
              </a:spcBef>
              <a:buNone/>
              <a:defRPr/>
            </a:pPr>
            <a:r>
              <a:rPr lang="en-US" b="1" dirty="0">
                <a:solidFill>
                  <a:schemeClr val="accent1"/>
                </a:solidFill>
              </a:rPr>
              <a:t>Conclusion</a:t>
            </a:r>
          </a:p>
          <a:p>
            <a:pPr>
              <a:lnSpc>
                <a:spcPct val="90000"/>
              </a:lnSpc>
              <a:spcBef>
                <a:spcPct val="0"/>
              </a:spcBef>
              <a:defRPr/>
            </a:pPr>
            <a:r>
              <a:rPr lang="en-US" dirty="0">
                <a:solidFill>
                  <a:schemeClr val="accent6"/>
                </a:solidFill>
              </a:rPr>
              <a:t>Data are inadequate to assess the effect of Padma 28 on relapse, disability, and symptoms in MS (progressive MS, type unclear; 1 Class III study</a:t>
            </a:r>
            <a:r>
              <a:rPr lang="en-US" baseline="30000" dirty="0">
                <a:solidFill>
                  <a:schemeClr val="accent6"/>
                </a:solidFill>
              </a:rPr>
              <a:t>e50</a:t>
            </a:r>
            <a:r>
              <a:rPr lang="en-US" dirty="0">
                <a:solidFill>
                  <a:schemeClr val="accent6"/>
                </a:solidFill>
              </a:rPr>
              <a:t>).</a:t>
            </a:r>
          </a:p>
          <a:p>
            <a:pPr marL="0" indent="0">
              <a:lnSpc>
                <a:spcPct val="90000"/>
              </a:lnSpc>
              <a:spcBef>
                <a:spcPct val="0"/>
              </a:spcBef>
              <a:buNone/>
              <a:defRPr/>
            </a:pPr>
            <a:endParaRPr lang="en-US" dirty="0"/>
          </a:p>
          <a:p>
            <a:pPr marL="0" indent="0">
              <a:lnSpc>
                <a:spcPct val="90000"/>
              </a:lnSpc>
              <a:spcBef>
                <a:spcPct val="0"/>
              </a:spcBef>
              <a:buNone/>
              <a:defRPr/>
            </a:pPr>
            <a:r>
              <a:rPr lang="en-US" b="1" dirty="0">
                <a:solidFill>
                  <a:schemeClr val="accent1"/>
                </a:solidFill>
              </a:rPr>
              <a:t>Recommendation</a:t>
            </a:r>
          </a:p>
          <a:p>
            <a:pPr lvl="0"/>
            <a:r>
              <a:rPr lang="en-US" dirty="0">
                <a:solidFill>
                  <a:schemeClr val="accent6"/>
                </a:solidFill>
              </a:rPr>
              <a:t>Clinicians should counsel patients with MS that the safety and efficacy of Padma 28 for MS-related relapse, disability, or symptoms </a:t>
            </a:r>
            <a:r>
              <a:rPr lang="en-US" dirty="0" smtClean="0">
                <a:solidFill>
                  <a:schemeClr val="accent6"/>
                </a:solidFill>
              </a:rPr>
              <a:t>are unknown </a:t>
            </a:r>
            <a:r>
              <a:rPr lang="en-US" dirty="0">
                <a:solidFill>
                  <a:schemeClr val="accent6"/>
                </a:solidFill>
              </a:rPr>
              <a:t>(</a:t>
            </a:r>
            <a:r>
              <a:rPr lang="en-US" b="1" dirty="0">
                <a:solidFill>
                  <a:schemeClr val="accent6"/>
                </a:solidFill>
              </a:rPr>
              <a:t>Level U</a:t>
            </a:r>
            <a:r>
              <a:rPr lang="en-US" dirty="0">
                <a:solidFill>
                  <a:schemeClr val="accent6"/>
                </a:solidFill>
              </a:rPr>
              <a:t>).</a:t>
            </a:r>
          </a:p>
          <a:p>
            <a:endParaRPr lang="en-US" dirty="0"/>
          </a:p>
        </p:txBody>
      </p:sp>
      <p:sp>
        <p:nvSpPr>
          <p:cNvPr id="4" name="Slide Number Placeholder 3"/>
          <p:cNvSpPr>
            <a:spLocks noGrp="1"/>
          </p:cNvSpPr>
          <p:nvPr>
            <p:ph type="sldNum" sz="quarter" idx="4"/>
          </p:nvPr>
        </p:nvSpPr>
        <p:spPr/>
        <p:txBody>
          <a:bodyPr/>
          <a:lstStyle/>
          <a:p>
            <a:r>
              <a:rPr lang="en-US" i="1" smtClean="0"/>
              <a:t>Slide</a:t>
            </a:r>
            <a:r>
              <a:rPr lang="en-US" smtClean="0"/>
              <a:t> </a:t>
            </a:r>
            <a:fld id="{AE55F20A-800A-A447-8B9C-A926CEEB159C}" type="slidenum">
              <a:rPr lang="en-US" smtClean="0"/>
              <a:pPr/>
              <a:t>29</a:t>
            </a:fld>
            <a:endParaRPr lang="en-US" dirty="0"/>
          </a:p>
        </p:txBody>
      </p:sp>
    </p:spTree>
    <p:extLst>
      <p:ext uri="{BB962C8B-B14F-4D97-AF65-F5344CB8AC3E}">
        <p14:creationId xmlns:p14="http://schemas.microsoft.com/office/powerpoint/2010/main" val="1034884634"/>
      </p:ext>
    </p:extLst>
  </p:cSld>
  <p:clrMapOvr>
    <a:masterClrMapping/>
  </p:clrMapOvr>
  <p:transition>
    <p:wipe/>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Herbs: Ginkgo </a:t>
            </a:r>
            <a:r>
              <a:rPr lang="en-US" dirty="0" err="1" smtClean="0"/>
              <a:t>Biloba</a:t>
            </a:r>
            <a:r>
              <a:rPr lang="en-US" dirty="0" smtClean="0"/>
              <a:t> (GB)</a:t>
            </a:r>
            <a:endParaRPr lang="en-US" dirty="0"/>
          </a:p>
        </p:txBody>
      </p:sp>
      <p:sp>
        <p:nvSpPr>
          <p:cNvPr id="3" name="Content Placeholder 2"/>
          <p:cNvSpPr>
            <a:spLocks noGrp="1"/>
          </p:cNvSpPr>
          <p:nvPr>
            <p:ph idx="1"/>
          </p:nvPr>
        </p:nvSpPr>
        <p:spPr/>
        <p:txBody>
          <a:bodyPr>
            <a:normAutofit fontScale="92500" lnSpcReduction="10000"/>
          </a:bodyPr>
          <a:lstStyle/>
          <a:p>
            <a:pPr marL="0" indent="0">
              <a:buNone/>
            </a:pPr>
            <a:r>
              <a:rPr lang="en-US" b="1" dirty="0">
                <a:solidFill>
                  <a:schemeClr val="accent1"/>
                </a:solidFill>
              </a:rPr>
              <a:t>Conclusion</a:t>
            </a:r>
          </a:p>
          <a:p>
            <a:pPr>
              <a:lnSpc>
                <a:spcPct val="90000"/>
              </a:lnSpc>
              <a:spcBef>
                <a:spcPct val="0"/>
              </a:spcBef>
              <a:defRPr/>
            </a:pPr>
            <a:r>
              <a:rPr lang="en-US" dirty="0">
                <a:solidFill>
                  <a:schemeClr val="accent6"/>
                </a:solidFill>
              </a:rPr>
              <a:t>GB is established as ineffective for improving cognitive function in MS (2 Class I studies</a:t>
            </a:r>
            <a:r>
              <a:rPr lang="en-US" baseline="30000" dirty="0">
                <a:solidFill>
                  <a:schemeClr val="accent6"/>
                </a:solidFill>
              </a:rPr>
              <a:t>e51,e52</a:t>
            </a:r>
            <a:r>
              <a:rPr lang="en-US" dirty="0">
                <a:solidFill>
                  <a:schemeClr val="accent6"/>
                </a:solidFill>
              </a:rPr>
              <a:t>). GB is possibly effective for reducing fatigue in MS (1 Class II study</a:t>
            </a:r>
            <a:r>
              <a:rPr lang="en-US" baseline="30000" dirty="0">
                <a:solidFill>
                  <a:schemeClr val="accent6"/>
                </a:solidFill>
              </a:rPr>
              <a:t>e53</a:t>
            </a:r>
            <a:r>
              <a:rPr lang="en-US" dirty="0">
                <a:solidFill>
                  <a:schemeClr val="accent6"/>
                </a:solidFill>
              </a:rPr>
              <a:t>). </a:t>
            </a:r>
          </a:p>
          <a:p>
            <a:pPr marL="0" indent="0">
              <a:lnSpc>
                <a:spcPct val="90000"/>
              </a:lnSpc>
              <a:spcBef>
                <a:spcPct val="0"/>
              </a:spcBef>
              <a:buNone/>
              <a:defRPr/>
            </a:pPr>
            <a:endParaRPr lang="en-US" dirty="0"/>
          </a:p>
          <a:p>
            <a:pPr marL="0" indent="0">
              <a:buNone/>
            </a:pPr>
            <a:r>
              <a:rPr lang="en-US" b="1" dirty="0">
                <a:solidFill>
                  <a:schemeClr val="accent1"/>
                </a:solidFill>
              </a:rPr>
              <a:t>Recommendations</a:t>
            </a:r>
          </a:p>
          <a:p>
            <a:r>
              <a:rPr lang="en-US" dirty="0">
                <a:solidFill>
                  <a:schemeClr val="accent6"/>
                </a:solidFill>
              </a:rPr>
              <a:t>Clinicians might counsel patients with MS that GB is established as ineffective for improving cognitive function in MS (</a:t>
            </a:r>
            <a:r>
              <a:rPr lang="en-US" b="1" dirty="0">
                <a:solidFill>
                  <a:schemeClr val="accent6"/>
                </a:solidFill>
              </a:rPr>
              <a:t>Level A</a:t>
            </a:r>
            <a:r>
              <a:rPr lang="en-US" dirty="0">
                <a:solidFill>
                  <a:schemeClr val="accent6"/>
                </a:solidFill>
              </a:rPr>
              <a:t>).</a:t>
            </a:r>
          </a:p>
          <a:p>
            <a:r>
              <a:rPr lang="en-US" dirty="0">
                <a:solidFill>
                  <a:schemeClr val="accent6"/>
                </a:solidFill>
              </a:rPr>
              <a:t>Clinicians might counsel patients with MS that GB is possibly effective for reducing fatigue in MS (</a:t>
            </a:r>
            <a:r>
              <a:rPr lang="en-US" b="1" dirty="0">
                <a:solidFill>
                  <a:schemeClr val="accent6"/>
                </a:solidFill>
              </a:rPr>
              <a:t>Level C</a:t>
            </a:r>
            <a:r>
              <a:rPr lang="en-US" dirty="0">
                <a:solidFill>
                  <a:schemeClr val="accent6"/>
                </a:solidFill>
              </a:rPr>
              <a:t>).</a:t>
            </a:r>
          </a:p>
          <a:p>
            <a:pPr marL="0" indent="0">
              <a:lnSpc>
                <a:spcPct val="90000"/>
              </a:lnSpc>
              <a:spcBef>
                <a:spcPct val="0"/>
              </a:spcBef>
              <a:buNone/>
              <a:defRPr/>
            </a:pPr>
            <a:endParaRPr lang="en-US" dirty="0"/>
          </a:p>
          <a:p>
            <a:endParaRPr lang="en-US" dirty="0"/>
          </a:p>
        </p:txBody>
      </p:sp>
      <p:sp>
        <p:nvSpPr>
          <p:cNvPr id="4" name="Slide Number Placeholder 3"/>
          <p:cNvSpPr>
            <a:spLocks noGrp="1"/>
          </p:cNvSpPr>
          <p:nvPr>
            <p:ph type="sldNum" sz="quarter" idx="4"/>
          </p:nvPr>
        </p:nvSpPr>
        <p:spPr/>
        <p:txBody>
          <a:bodyPr/>
          <a:lstStyle/>
          <a:p>
            <a:r>
              <a:rPr lang="en-US" i="1" smtClean="0"/>
              <a:t>Slide</a:t>
            </a:r>
            <a:r>
              <a:rPr lang="en-US" smtClean="0"/>
              <a:t> </a:t>
            </a:r>
            <a:fld id="{AE55F20A-800A-A447-8B9C-A926CEEB159C}" type="slidenum">
              <a:rPr lang="en-US" smtClean="0"/>
              <a:pPr/>
              <a:t>30</a:t>
            </a:fld>
            <a:endParaRPr lang="en-US" dirty="0"/>
          </a:p>
        </p:txBody>
      </p:sp>
    </p:spTree>
    <p:extLst>
      <p:ext uri="{BB962C8B-B14F-4D97-AF65-F5344CB8AC3E}">
        <p14:creationId xmlns:p14="http://schemas.microsoft.com/office/powerpoint/2010/main" val="2859756680"/>
      </p:ext>
    </p:extLst>
  </p:cSld>
  <p:clrMapOvr>
    <a:masterClrMapping/>
  </p:clrMapOvr>
  <p:transition>
    <p:wipe/>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Herbs: Cannabis</a:t>
            </a:r>
            <a:endParaRPr lang="en-US" dirty="0"/>
          </a:p>
        </p:txBody>
      </p:sp>
      <p:sp>
        <p:nvSpPr>
          <p:cNvPr id="3" name="Content Placeholder 2"/>
          <p:cNvSpPr>
            <a:spLocks noGrp="1"/>
          </p:cNvSpPr>
          <p:nvPr>
            <p:ph idx="1"/>
          </p:nvPr>
        </p:nvSpPr>
        <p:spPr/>
        <p:txBody>
          <a:bodyPr>
            <a:normAutofit fontScale="55000" lnSpcReduction="20000"/>
          </a:bodyPr>
          <a:lstStyle/>
          <a:p>
            <a:pPr marL="0" indent="0">
              <a:spcAft>
                <a:spcPts val="600"/>
              </a:spcAft>
              <a:buNone/>
            </a:pPr>
            <a:r>
              <a:rPr lang="en-US" sz="4800" b="1" i="1" dirty="0">
                <a:solidFill>
                  <a:schemeClr val="tx2"/>
                </a:solidFill>
              </a:rPr>
              <a:t>Oral </a:t>
            </a:r>
            <a:r>
              <a:rPr lang="en-US" sz="4800" b="1" i="1" dirty="0" smtClean="0">
                <a:solidFill>
                  <a:schemeClr val="tx2"/>
                </a:solidFill>
              </a:rPr>
              <a:t>Cannabis Extract </a:t>
            </a:r>
            <a:r>
              <a:rPr lang="en-US" sz="4800" b="1" i="1" dirty="0">
                <a:solidFill>
                  <a:schemeClr val="tx2"/>
                </a:solidFill>
              </a:rPr>
              <a:t>(OCE) </a:t>
            </a:r>
            <a:r>
              <a:rPr lang="en-US" sz="4800" b="1" i="1" dirty="0" smtClean="0">
                <a:solidFill>
                  <a:schemeClr val="tx2"/>
                </a:solidFill>
              </a:rPr>
              <a:t>(Containing </a:t>
            </a:r>
            <a:r>
              <a:rPr lang="en-US" sz="4800" b="1" i="1" dirty="0">
                <a:solidFill>
                  <a:schemeClr val="tx2"/>
                </a:solidFill>
              </a:rPr>
              <a:t>T</a:t>
            </a:r>
            <a:r>
              <a:rPr lang="en-US" sz="4800" b="1" i="1" dirty="0" smtClean="0">
                <a:solidFill>
                  <a:schemeClr val="tx2"/>
                </a:solidFill>
              </a:rPr>
              <a:t>etrahydrocannabinol </a:t>
            </a:r>
            <a:r>
              <a:rPr lang="en-US" sz="4800" b="1" i="1" dirty="0">
                <a:solidFill>
                  <a:schemeClr val="tx2"/>
                </a:solidFill>
              </a:rPr>
              <a:t>[THC] and </a:t>
            </a:r>
            <a:r>
              <a:rPr lang="en-US" sz="4800" b="1" i="1" dirty="0" err="1" smtClean="0">
                <a:solidFill>
                  <a:schemeClr val="tx2"/>
                </a:solidFill>
              </a:rPr>
              <a:t>Cannabidiol</a:t>
            </a:r>
            <a:r>
              <a:rPr lang="en-US" sz="4800" b="1" i="1" dirty="0" smtClean="0">
                <a:solidFill>
                  <a:schemeClr val="tx2"/>
                </a:solidFill>
              </a:rPr>
              <a:t> </a:t>
            </a:r>
            <a:r>
              <a:rPr lang="en-US" sz="4800" b="1" i="1" dirty="0">
                <a:solidFill>
                  <a:schemeClr val="tx2"/>
                </a:solidFill>
              </a:rPr>
              <a:t>[CBD]) and S</a:t>
            </a:r>
            <a:r>
              <a:rPr lang="en-US" sz="4800" b="1" i="1" dirty="0" smtClean="0">
                <a:solidFill>
                  <a:schemeClr val="tx2"/>
                </a:solidFill>
              </a:rPr>
              <a:t>ynthetic </a:t>
            </a:r>
            <a:r>
              <a:rPr lang="en-US" sz="4800" b="1" i="1" dirty="0">
                <a:solidFill>
                  <a:schemeClr val="tx2"/>
                </a:solidFill>
              </a:rPr>
              <a:t>THC </a:t>
            </a:r>
          </a:p>
          <a:p>
            <a:pPr marL="0" indent="0">
              <a:buNone/>
            </a:pPr>
            <a:endParaRPr lang="en-US" sz="4400" b="1" dirty="0">
              <a:solidFill>
                <a:schemeClr val="accent1"/>
              </a:solidFill>
            </a:endParaRPr>
          </a:p>
          <a:p>
            <a:pPr marL="0" indent="0">
              <a:buNone/>
            </a:pPr>
            <a:r>
              <a:rPr lang="en-US" sz="4400" b="1" dirty="0">
                <a:solidFill>
                  <a:schemeClr val="accent1"/>
                </a:solidFill>
              </a:rPr>
              <a:t>Conclusions</a:t>
            </a:r>
          </a:p>
          <a:p>
            <a:pPr>
              <a:lnSpc>
                <a:spcPct val="120000"/>
              </a:lnSpc>
            </a:pPr>
            <a:r>
              <a:rPr lang="en-US" dirty="0">
                <a:solidFill>
                  <a:schemeClr val="accent6"/>
                </a:solidFill>
              </a:rPr>
              <a:t>OCE is established as effective for reducing patient-reported spasticity symptoms and pain (12</a:t>
            </a:r>
            <a:r>
              <a:rPr lang="en-US" dirty="0">
                <a:solidFill>
                  <a:schemeClr val="accent6"/>
                </a:solidFill>
                <a:sym typeface="Symbol"/>
              </a:rPr>
              <a:t></a:t>
            </a:r>
            <a:r>
              <a:rPr lang="en-US" dirty="0">
                <a:solidFill>
                  <a:schemeClr val="accent6"/>
                </a:solidFill>
              </a:rPr>
              <a:t>15 weeks, 2 Class I studies,</a:t>
            </a:r>
            <a:r>
              <a:rPr lang="en-US" baseline="30000" dirty="0">
                <a:solidFill>
                  <a:schemeClr val="accent6"/>
                </a:solidFill>
              </a:rPr>
              <a:t>e55,e58</a:t>
            </a:r>
            <a:r>
              <a:rPr lang="en-US" dirty="0">
                <a:solidFill>
                  <a:schemeClr val="accent6"/>
                </a:solidFill>
              </a:rPr>
              <a:t> 1 Class III study</a:t>
            </a:r>
            <a:r>
              <a:rPr lang="en-US" baseline="30000" dirty="0">
                <a:solidFill>
                  <a:schemeClr val="accent6"/>
                </a:solidFill>
              </a:rPr>
              <a:t>e67</a:t>
            </a:r>
            <a:r>
              <a:rPr lang="en-US" dirty="0">
                <a:solidFill>
                  <a:schemeClr val="accent6"/>
                </a:solidFill>
              </a:rPr>
              <a:t>) but is probably ineffective for reducing objective spasticity measures short-term (15 weeks, 1 Class I study</a:t>
            </a:r>
            <a:r>
              <a:rPr lang="en-US" baseline="30000" dirty="0">
                <a:solidFill>
                  <a:schemeClr val="accent6"/>
                </a:solidFill>
              </a:rPr>
              <a:t>e55</a:t>
            </a:r>
            <a:r>
              <a:rPr lang="en-US" dirty="0">
                <a:solidFill>
                  <a:schemeClr val="accent6"/>
                </a:solidFill>
              </a:rPr>
              <a:t>). </a:t>
            </a:r>
          </a:p>
          <a:p>
            <a:pPr>
              <a:lnSpc>
                <a:spcPct val="120000"/>
              </a:lnSpc>
            </a:pPr>
            <a:r>
              <a:rPr lang="en-US" dirty="0" smtClean="0">
                <a:solidFill>
                  <a:schemeClr val="accent6"/>
                </a:solidFill>
              </a:rPr>
              <a:t>THC </a:t>
            </a:r>
            <a:r>
              <a:rPr lang="en-US" dirty="0">
                <a:solidFill>
                  <a:schemeClr val="accent6"/>
                </a:solidFill>
              </a:rPr>
              <a:t>is probably effective for reducing patient-reported spasticity symptoms and pain over a period of 15 weeks (1 Class I study,</a:t>
            </a:r>
            <a:r>
              <a:rPr lang="en-US" baseline="30000" dirty="0">
                <a:solidFill>
                  <a:schemeClr val="accent6"/>
                </a:solidFill>
              </a:rPr>
              <a:t>e55</a:t>
            </a:r>
            <a:r>
              <a:rPr lang="en-US" dirty="0">
                <a:solidFill>
                  <a:schemeClr val="accent6"/>
                </a:solidFill>
              </a:rPr>
              <a:t> 1 Class III study</a:t>
            </a:r>
            <a:r>
              <a:rPr lang="en-US" baseline="30000" dirty="0">
                <a:solidFill>
                  <a:schemeClr val="accent6"/>
                </a:solidFill>
              </a:rPr>
              <a:t>e67</a:t>
            </a:r>
            <a:r>
              <a:rPr lang="en-US" dirty="0">
                <a:solidFill>
                  <a:schemeClr val="accent6"/>
                </a:solidFill>
              </a:rPr>
              <a:t>) but is probably ineffective for reducing objective spasticity measures short-term (15 weeks, 1 Class I study</a:t>
            </a:r>
            <a:r>
              <a:rPr lang="en-US" baseline="30000" dirty="0">
                <a:solidFill>
                  <a:schemeClr val="accent6"/>
                </a:solidFill>
              </a:rPr>
              <a:t>e55</a:t>
            </a:r>
            <a:r>
              <a:rPr lang="en-US" dirty="0">
                <a:solidFill>
                  <a:schemeClr val="accent6"/>
                </a:solidFill>
              </a:rPr>
              <a:t>). </a:t>
            </a:r>
          </a:p>
          <a:p>
            <a:pPr>
              <a:lnSpc>
                <a:spcPct val="120000"/>
              </a:lnSpc>
            </a:pPr>
            <a:r>
              <a:rPr lang="en-US" dirty="0" smtClean="0">
                <a:solidFill>
                  <a:schemeClr val="accent6"/>
                </a:solidFill>
              </a:rPr>
              <a:t>OCE </a:t>
            </a:r>
            <a:r>
              <a:rPr lang="en-US" dirty="0">
                <a:solidFill>
                  <a:schemeClr val="accent6"/>
                </a:solidFill>
              </a:rPr>
              <a:t>and THC are possibly effective for reducing spasticity symptoms and objective spasticity measures over a 12-month period (1 Class II study</a:t>
            </a:r>
            <a:r>
              <a:rPr lang="en-US" baseline="30000" dirty="0">
                <a:solidFill>
                  <a:schemeClr val="accent6"/>
                </a:solidFill>
              </a:rPr>
              <a:t>e61</a:t>
            </a:r>
            <a:r>
              <a:rPr lang="en-US" dirty="0">
                <a:solidFill>
                  <a:schemeClr val="accent6"/>
                </a:solidFill>
              </a:rPr>
              <a:t>).</a:t>
            </a:r>
          </a:p>
        </p:txBody>
      </p:sp>
      <p:sp>
        <p:nvSpPr>
          <p:cNvPr id="4" name="Slide Number Placeholder 3"/>
          <p:cNvSpPr>
            <a:spLocks noGrp="1"/>
          </p:cNvSpPr>
          <p:nvPr>
            <p:ph type="sldNum" sz="quarter" idx="4"/>
          </p:nvPr>
        </p:nvSpPr>
        <p:spPr/>
        <p:txBody>
          <a:bodyPr/>
          <a:lstStyle/>
          <a:p>
            <a:r>
              <a:rPr lang="en-US" i="1" smtClean="0"/>
              <a:t>Slide</a:t>
            </a:r>
            <a:r>
              <a:rPr lang="en-US" smtClean="0"/>
              <a:t> </a:t>
            </a:r>
            <a:fld id="{AE55F20A-800A-A447-8B9C-A926CEEB159C}" type="slidenum">
              <a:rPr lang="en-US" smtClean="0"/>
              <a:pPr/>
              <a:t>31</a:t>
            </a:fld>
            <a:endParaRPr lang="en-US" dirty="0"/>
          </a:p>
        </p:txBody>
      </p:sp>
    </p:spTree>
    <p:extLst>
      <p:ext uri="{BB962C8B-B14F-4D97-AF65-F5344CB8AC3E}">
        <p14:creationId xmlns:p14="http://schemas.microsoft.com/office/powerpoint/2010/main" val="2773187716"/>
      </p:ext>
    </p:extLst>
  </p:cSld>
  <p:clrMapOvr>
    <a:masterClrMapping/>
  </p:clrMapOvr>
  <p:transition>
    <p:wipe/>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Herbs: C</a:t>
            </a:r>
            <a:r>
              <a:rPr lang="en-US" dirty="0" smtClean="0"/>
              <a:t>annabis, cont.</a:t>
            </a:r>
            <a:endParaRPr lang="en-US" dirty="0"/>
          </a:p>
        </p:txBody>
      </p:sp>
      <p:sp>
        <p:nvSpPr>
          <p:cNvPr id="3" name="Content Placeholder 2"/>
          <p:cNvSpPr>
            <a:spLocks noGrp="1"/>
          </p:cNvSpPr>
          <p:nvPr>
            <p:ph idx="1"/>
          </p:nvPr>
        </p:nvSpPr>
        <p:spPr/>
        <p:txBody>
          <a:bodyPr>
            <a:normAutofit fontScale="77500" lnSpcReduction="20000"/>
          </a:bodyPr>
          <a:lstStyle/>
          <a:p>
            <a:pPr marL="0" indent="0">
              <a:spcAft>
                <a:spcPts val="600"/>
              </a:spcAft>
              <a:buNone/>
            </a:pPr>
            <a:r>
              <a:rPr lang="en-US" sz="3600" b="1" i="1" dirty="0">
                <a:solidFill>
                  <a:schemeClr val="tx2"/>
                </a:solidFill>
              </a:rPr>
              <a:t>OCE </a:t>
            </a:r>
            <a:r>
              <a:rPr lang="en-US" sz="3600" b="1" i="1" dirty="0" smtClean="0">
                <a:solidFill>
                  <a:schemeClr val="tx2"/>
                </a:solidFill>
              </a:rPr>
              <a:t>(Containing </a:t>
            </a:r>
            <a:r>
              <a:rPr lang="en-US" sz="3600" b="1" i="1" dirty="0">
                <a:solidFill>
                  <a:schemeClr val="tx2"/>
                </a:solidFill>
              </a:rPr>
              <a:t>THC and CBD) and S</a:t>
            </a:r>
            <a:r>
              <a:rPr lang="en-US" sz="3600" b="1" i="1" dirty="0" smtClean="0">
                <a:solidFill>
                  <a:schemeClr val="tx2"/>
                </a:solidFill>
              </a:rPr>
              <a:t>ynthetic </a:t>
            </a:r>
            <a:r>
              <a:rPr lang="en-US" sz="3600" b="1" i="1" dirty="0">
                <a:solidFill>
                  <a:schemeClr val="tx2"/>
                </a:solidFill>
              </a:rPr>
              <a:t>THC </a:t>
            </a:r>
          </a:p>
          <a:p>
            <a:pPr marL="0" indent="0">
              <a:buNone/>
            </a:pPr>
            <a:endParaRPr lang="en-US" sz="3200" b="1" dirty="0">
              <a:solidFill>
                <a:schemeClr val="accent1"/>
              </a:solidFill>
            </a:endParaRPr>
          </a:p>
          <a:p>
            <a:pPr marL="0" indent="0">
              <a:buNone/>
            </a:pPr>
            <a:r>
              <a:rPr lang="en-US" sz="3200" b="1" dirty="0" smtClean="0">
                <a:solidFill>
                  <a:schemeClr val="accent1"/>
                </a:solidFill>
              </a:rPr>
              <a:t>Conclusions, cont</a:t>
            </a:r>
            <a:r>
              <a:rPr lang="en-US" sz="3200" b="1" dirty="0">
                <a:solidFill>
                  <a:schemeClr val="accent1"/>
                </a:solidFill>
              </a:rPr>
              <a:t>.</a:t>
            </a:r>
          </a:p>
          <a:p>
            <a:pPr>
              <a:lnSpc>
                <a:spcPct val="120000"/>
              </a:lnSpc>
            </a:pPr>
            <a:r>
              <a:rPr lang="en-US" dirty="0">
                <a:solidFill>
                  <a:schemeClr val="accent6"/>
                </a:solidFill>
              </a:rPr>
              <a:t>OCE and THC are probably ineffective for reducing symptoms of MS-related tremor (15 weeks, 1 Class I study</a:t>
            </a:r>
            <a:r>
              <a:rPr lang="en-US" baseline="30000" dirty="0">
                <a:solidFill>
                  <a:schemeClr val="accent6"/>
                </a:solidFill>
              </a:rPr>
              <a:t>e55</a:t>
            </a:r>
            <a:r>
              <a:rPr lang="en-US" dirty="0">
                <a:solidFill>
                  <a:schemeClr val="accent6"/>
                </a:solidFill>
              </a:rPr>
              <a:t>). </a:t>
            </a:r>
          </a:p>
          <a:p>
            <a:pPr>
              <a:lnSpc>
                <a:spcPct val="120000"/>
              </a:lnSpc>
            </a:pPr>
            <a:r>
              <a:rPr lang="en-US" dirty="0">
                <a:solidFill>
                  <a:schemeClr val="accent6"/>
                </a:solidFill>
              </a:rPr>
              <a:t>Data are inadequate to support or refute the use of OCE/oral THC for overall bladder symptom severity (conflicting Class I</a:t>
            </a:r>
            <a:r>
              <a:rPr lang="en-US" baseline="30000" dirty="0">
                <a:solidFill>
                  <a:schemeClr val="accent6"/>
                </a:solidFill>
              </a:rPr>
              <a:t>e55</a:t>
            </a:r>
            <a:r>
              <a:rPr lang="en-US" dirty="0">
                <a:solidFill>
                  <a:schemeClr val="accent6"/>
                </a:solidFill>
              </a:rPr>
              <a:t> and II studies</a:t>
            </a:r>
            <a:r>
              <a:rPr lang="en-US" baseline="30000" dirty="0">
                <a:solidFill>
                  <a:schemeClr val="accent6"/>
                </a:solidFill>
              </a:rPr>
              <a:t>e64</a:t>
            </a:r>
            <a:r>
              <a:rPr lang="en-US" dirty="0">
                <a:solidFill>
                  <a:schemeClr val="accent6"/>
                </a:solidFill>
              </a:rPr>
              <a:t>), urinary urge incontinence (1 Class II study,</a:t>
            </a:r>
            <a:r>
              <a:rPr lang="en-US" baseline="30000" dirty="0">
                <a:solidFill>
                  <a:schemeClr val="accent6"/>
                </a:solidFill>
              </a:rPr>
              <a:t>e64</a:t>
            </a:r>
            <a:r>
              <a:rPr lang="en-US" dirty="0">
                <a:solidFill>
                  <a:schemeClr val="accent6"/>
                </a:solidFill>
              </a:rPr>
              <a:t> </a:t>
            </a:r>
            <a:r>
              <a:rPr lang="en-US" dirty="0" err="1">
                <a:solidFill>
                  <a:schemeClr val="accent6"/>
                </a:solidFill>
              </a:rPr>
              <a:t>noninterpretable</a:t>
            </a:r>
            <a:r>
              <a:rPr lang="en-US" dirty="0">
                <a:solidFill>
                  <a:schemeClr val="accent6"/>
                </a:solidFill>
              </a:rPr>
              <a:t> due to baseline imbalance between treatment groups), or the use of synthetic THC (</a:t>
            </a:r>
            <a:r>
              <a:rPr lang="en-US" dirty="0" err="1">
                <a:solidFill>
                  <a:schemeClr val="accent6"/>
                </a:solidFill>
              </a:rPr>
              <a:t>Marinol</a:t>
            </a:r>
            <a:r>
              <a:rPr lang="en-US" dirty="0">
                <a:solidFill>
                  <a:schemeClr val="accent6"/>
                </a:solidFill>
              </a:rPr>
              <a:t>) for central neuropathic pain (1 Class III study</a:t>
            </a:r>
            <a:r>
              <a:rPr lang="en-US" baseline="30000" dirty="0">
                <a:solidFill>
                  <a:schemeClr val="accent6"/>
                </a:solidFill>
              </a:rPr>
              <a:t>e66</a:t>
            </a:r>
            <a:r>
              <a:rPr lang="en-US" dirty="0">
                <a:solidFill>
                  <a:schemeClr val="accent6"/>
                </a:solidFill>
              </a:rPr>
              <a:t>).</a:t>
            </a:r>
          </a:p>
          <a:p>
            <a:endParaRPr lang="en-US" dirty="0"/>
          </a:p>
        </p:txBody>
      </p:sp>
      <p:sp>
        <p:nvSpPr>
          <p:cNvPr id="4" name="Slide Number Placeholder 3"/>
          <p:cNvSpPr>
            <a:spLocks noGrp="1"/>
          </p:cNvSpPr>
          <p:nvPr>
            <p:ph type="sldNum" sz="quarter" idx="4"/>
          </p:nvPr>
        </p:nvSpPr>
        <p:spPr/>
        <p:txBody>
          <a:bodyPr/>
          <a:lstStyle/>
          <a:p>
            <a:r>
              <a:rPr lang="en-US" i="1" smtClean="0"/>
              <a:t>Slide</a:t>
            </a:r>
            <a:r>
              <a:rPr lang="en-US" smtClean="0"/>
              <a:t> </a:t>
            </a:r>
            <a:fld id="{AE55F20A-800A-A447-8B9C-A926CEEB159C}" type="slidenum">
              <a:rPr lang="en-US" smtClean="0"/>
              <a:pPr/>
              <a:t>32</a:t>
            </a:fld>
            <a:endParaRPr lang="en-US" dirty="0"/>
          </a:p>
        </p:txBody>
      </p:sp>
    </p:spTree>
    <p:extLst>
      <p:ext uri="{BB962C8B-B14F-4D97-AF65-F5344CB8AC3E}">
        <p14:creationId xmlns:p14="http://schemas.microsoft.com/office/powerpoint/2010/main" val="4020346272"/>
      </p:ext>
    </p:extLst>
  </p:cSld>
  <p:clrMapOvr>
    <a:masterClrMapping/>
  </p:clrMapOvr>
  <p:transition>
    <p:wipe/>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Herbs: </a:t>
            </a:r>
            <a:r>
              <a:rPr lang="en-US" dirty="0" smtClean="0"/>
              <a:t>Cannabis</a:t>
            </a:r>
            <a:r>
              <a:rPr lang="en-US" dirty="0"/>
              <a:t>, cont.</a:t>
            </a:r>
          </a:p>
        </p:txBody>
      </p:sp>
      <p:sp>
        <p:nvSpPr>
          <p:cNvPr id="3" name="Content Placeholder 2"/>
          <p:cNvSpPr>
            <a:spLocks noGrp="1"/>
          </p:cNvSpPr>
          <p:nvPr>
            <p:ph idx="1"/>
          </p:nvPr>
        </p:nvSpPr>
        <p:spPr/>
        <p:txBody>
          <a:bodyPr>
            <a:normAutofit fontScale="70000" lnSpcReduction="20000"/>
          </a:bodyPr>
          <a:lstStyle/>
          <a:p>
            <a:pPr marL="0" indent="0">
              <a:spcAft>
                <a:spcPts val="600"/>
              </a:spcAft>
              <a:buNone/>
            </a:pPr>
            <a:r>
              <a:rPr lang="en-US" sz="3200" b="1" i="1" dirty="0">
                <a:solidFill>
                  <a:schemeClr val="tx2"/>
                </a:solidFill>
              </a:rPr>
              <a:t>OCE </a:t>
            </a:r>
            <a:r>
              <a:rPr lang="en-US" sz="3200" b="1" i="1" dirty="0" smtClean="0">
                <a:solidFill>
                  <a:schemeClr val="tx2"/>
                </a:solidFill>
              </a:rPr>
              <a:t>(Containing </a:t>
            </a:r>
            <a:r>
              <a:rPr lang="en-US" sz="3200" b="1" i="1" dirty="0">
                <a:solidFill>
                  <a:schemeClr val="tx2"/>
                </a:solidFill>
              </a:rPr>
              <a:t>THC and CBD) and </a:t>
            </a:r>
            <a:r>
              <a:rPr lang="en-US" sz="3200" b="1" i="1" dirty="0" smtClean="0">
                <a:solidFill>
                  <a:schemeClr val="tx2"/>
                </a:solidFill>
              </a:rPr>
              <a:t>Synthetic </a:t>
            </a:r>
            <a:r>
              <a:rPr lang="en-US" sz="3200" b="1" i="1" dirty="0">
                <a:solidFill>
                  <a:schemeClr val="tx2"/>
                </a:solidFill>
              </a:rPr>
              <a:t>THC </a:t>
            </a:r>
          </a:p>
          <a:p>
            <a:pPr marL="0" indent="0">
              <a:buNone/>
            </a:pPr>
            <a:endParaRPr lang="en-US" sz="3200" b="1" dirty="0">
              <a:solidFill>
                <a:schemeClr val="accent1"/>
              </a:solidFill>
            </a:endParaRPr>
          </a:p>
          <a:p>
            <a:pPr marL="0" indent="0">
              <a:buNone/>
            </a:pPr>
            <a:r>
              <a:rPr lang="en-US" sz="3200" b="1" dirty="0">
                <a:solidFill>
                  <a:schemeClr val="accent1"/>
                </a:solidFill>
              </a:rPr>
              <a:t>Recommendations</a:t>
            </a:r>
          </a:p>
          <a:p>
            <a:r>
              <a:rPr lang="en-US" sz="3200" dirty="0">
                <a:solidFill>
                  <a:schemeClr val="accent6"/>
                </a:solidFill>
              </a:rPr>
              <a:t>Clinicians might offer OCE to patients with MS to reduce patient-reported symptoms of spasticity and pain (excluding central neuropathic pain) (</a:t>
            </a:r>
            <a:r>
              <a:rPr lang="en-US" sz="3200" b="1" dirty="0">
                <a:solidFill>
                  <a:schemeClr val="accent6"/>
                </a:solidFill>
              </a:rPr>
              <a:t>Level A</a:t>
            </a:r>
            <a:r>
              <a:rPr lang="en-US" sz="3200" dirty="0">
                <a:solidFill>
                  <a:schemeClr val="accent6"/>
                </a:solidFill>
              </a:rPr>
              <a:t>), and might counsel patients that this symptomatic benefit is possibly maintained for 1 year (</a:t>
            </a:r>
            <a:r>
              <a:rPr lang="en-US" sz="3200" b="1" dirty="0">
                <a:solidFill>
                  <a:schemeClr val="accent6"/>
                </a:solidFill>
              </a:rPr>
              <a:t>Level C</a:t>
            </a:r>
            <a:r>
              <a:rPr lang="en-US" sz="3200" dirty="0">
                <a:solidFill>
                  <a:schemeClr val="accent6"/>
                </a:solidFill>
              </a:rPr>
              <a:t>).  </a:t>
            </a:r>
          </a:p>
          <a:p>
            <a:r>
              <a:rPr lang="en-US" sz="3200" dirty="0">
                <a:solidFill>
                  <a:schemeClr val="accent6"/>
                </a:solidFill>
              </a:rPr>
              <a:t>Clinicians might offer THC to patients with MS to reduce patient-reported symptoms of spasticity and pain (excluding central neuropathic pain) (</a:t>
            </a:r>
            <a:r>
              <a:rPr lang="en-US" sz="3200" b="1" dirty="0">
                <a:solidFill>
                  <a:schemeClr val="accent6"/>
                </a:solidFill>
              </a:rPr>
              <a:t>Level B</a:t>
            </a:r>
            <a:r>
              <a:rPr lang="en-US" sz="3200" dirty="0">
                <a:solidFill>
                  <a:schemeClr val="accent6"/>
                </a:solidFill>
              </a:rPr>
              <a:t>), and might counsel patients that this symptomatic benefit is possibly maintained for 1 year (</a:t>
            </a:r>
            <a:r>
              <a:rPr lang="en-US" sz="3200" b="1" dirty="0">
                <a:solidFill>
                  <a:schemeClr val="accent6"/>
                </a:solidFill>
              </a:rPr>
              <a:t>Level C</a:t>
            </a:r>
            <a:r>
              <a:rPr lang="en-US" sz="3200" dirty="0">
                <a:solidFill>
                  <a:schemeClr val="accent6"/>
                </a:solidFill>
              </a:rPr>
              <a:t>).</a:t>
            </a:r>
          </a:p>
          <a:p>
            <a:endParaRPr lang="en-US" dirty="0">
              <a:solidFill>
                <a:schemeClr val="accent6"/>
              </a:solidFill>
            </a:endParaRPr>
          </a:p>
        </p:txBody>
      </p:sp>
      <p:sp>
        <p:nvSpPr>
          <p:cNvPr id="4" name="Slide Number Placeholder 3"/>
          <p:cNvSpPr>
            <a:spLocks noGrp="1"/>
          </p:cNvSpPr>
          <p:nvPr>
            <p:ph type="sldNum" sz="quarter" idx="4"/>
          </p:nvPr>
        </p:nvSpPr>
        <p:spPr/>
        <p:txBody>
          <a:bodyPr/>
          <a:lstStyle/>
          <a:p>
            <a:r>
              <a:rPr lang="en-US" i="1" smtClean="0"/>
              <a:t>Slide</a:t>
            </a:r>
            <a:r>
              <a:rPr lang="en-US" smtClean="0"/>
              <a:t> </a:t>
            </a:r>
            <a:fld id="{AE55F20A-800A-A447-8B9C-A926CEEB159C}" type="slidenum">
              <a:rPr lang="en-US" smtClean="0"/>
              <a:pPr/>
              <a:t>33</a:t>
            </a:fld>
            <a:endParaRPr lang="en-US" dirty="0"/>
          </a:p>
        </p:txBody>
      </p:sp>
    </p:spTree>
    <p:extLst>
      <p:ext uri="{BB962C8B-B14F-4D97-AF65-F5344CB8AC3E}">
        <p14:creationId xmlns:p14="http://schemas.microsoft.com/office/powerpoint/2010/main" val="3679426407"/>
      </p:ext>
    </p:extLst>
  </p:cSld>
  <p:clrMapOvr>
    <a:masterClrMapping/>
  </p:clrMapOvr>
  <p:transition>
    <p:wipe/>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Herbs: </a:t>
            </a:r>
            <a:r>
              <a:rPr lang="en-US" dirty="0" smtClean="0"/>
              <a:t>Cannabis</a:t>
            </a:r>
            <a:r>
              <a:rPr lang="en-US" dirty="0"/>
              <a:t>, cont.</a:t>
            </a:r>
          </a:p>
        </p:txBody>
      </p:sp>
      <p:sp>
        <p:nvSpPr>
          <p:cNvPr id="3" name="Content Placeholder 2"/>
          <p:cNvSpPr>
            <a:spLocks noGrp="1"/>
          </p:cNvSpPr>
          <p:nvPr>
            <p:ph idx="1"/>
          </p:nvPr>
        </p:nvSpPr>
        <p:spPr/>
        <p:txBody>
          <a:bodyPr>
            <a:normAutofit fontScale="55000" lnSpcReduction="20000"/>
          </a:bodyPr>
          <a:lstStyle/>
          <a:p>
            <a:pPr marL="0" indent="0">
              <a:spcAft>
                <a:spcPts val="600"/>
              </a:spcAft>
              <a:buNone/>
            </a:pPr>
            <a:r>
              <a:rPr lang="en-US" sz="4000" b="1" i="1" dirty="0">
                <a:solidFill>
                  <a:schemeClr val="tx2"/>
                </a:solidFill>
              </a:rPr>
              <a:t>OCE </a:t>
            </a:r>
            <a:r>
              <a:rPr lang="en-US" sz="4000" b="1" i="1" dirty="0" smtClean="0">
                <a:solidFill>
                  <a:schemeClr val="tx2"/>
                </a:solidFill>
              </a:rPr>
              <a:t>(Containing </a:t>
            </a:r>
            <a:r>
              <a:rPr lang="en-US" sz="4000" b="1" i="1" dirty="0">
                <a:solidFill>
                  <a:schemeClr val="tx2"/>
                </a:solidFill>
              </a:rPr>
              <a:t>THC and CBD) and S</a:t>
            </a:r>
            <a:r>
              <a:rPr lang="en-US" sz="4000" b="1" i="1" dirty="0" smtClean="0">
                <a:solidFill>
                  <a:schemeClr val="tx2"/>
                </a:solidFill>
              </a:rPr>
              <a:t>ynthetic </a:t>
            </a:r>
            <a:r>
              <a:rPr lang="en-US" sz="4000" b="1" i="1" dirty="0">
                <a:solidFill>
                  <a:schemeClr val="tx2"/>
                </a:solidFill>
              </a:rPr>
              <a:t>THC </a:t>
            </a:r>
          </a:p>
          <a:p>
            <a:pPr marL="0" indent="0">
              <a:buNone/>
            </a:pPr>
            <a:endParaRPr lang="en-US" sz="4000" b="1" dirty="0">
              <a:solidFill>
                <a:schemeClr val="accent1"/>
              </a:solidFill>
            </a:endParaRPr>
          </a:p>
          <a:p>
            <a:pPr marL="0" indent="0">
              <a:buNone/>
            </a:pPr>
            <a:r>
              <a:rPr lang="en-US" sz="4000" b="1" dirty="0">
                <a:solidFill>
                  <a:schemeClr val="accent1"/>
                </a:solidFill>
              </a:rPr>
              <a:t>Recommendations, cont.</a:t>
            </a:r>
          </a:p>
          <a:p>
            <a:pPr>
              <a:lnSpc>
                <a:spcPct val="120000"/>
              </a:lnSpc>
            </a:pPr>
            <a:r>
              <a:rPr lang="en-US" sz="3200" dirty="0">
                <a:solidFill>
                  <a:schemeClr val="accent6"/>
                </a:solidFill>
              </a:rPr>
              <a:t>Clinicians should counsel patients considering OCE or THC that, although these preparations improve spasticity-related symptoms, they are probably ineffective (short-term studies [15 weeks]) for improving objective measures of spasticity (</a:t>
            </a:r>
            <a:r>
              <a:rPr lang="en-US" sz="3200" b="1" dirty="0">
                <a:solidFill>
                  <a:schemeClr val="accent6"/>
                </a:solidFill>
              </a:rPr>
              <a:t>Level B</a:t>
            </a:r>
            <a:r>
              <a:rPr lang="en-US" sz="3200" dirty="0">
                <a:solidFill>
                  <a:schemeClr val="accent6"/>
                </a:solidFill>
              </a:rPr>
              <a:t>). Clinicians should counsel patients considering OCE or THC that these preparations are probably ineffective for improving tremor (</a:t>
            </a:r>
            <a:r>
              <a:rPr lang="en-US" sz="3200" b="1" dirty="0">
                <a:solidFill>
                  <a:schemeClr val="accent6"/>
                </a:solidFill>
              </a:rPr>
              <a:t>Level B</a:t>
            </a:r>
            <a:r>
              <a:rPr lang="en-US" sz="3200" dirty="0">
                <a:solidFill>
                  <a:schemeClr val="accent6"/>
                </a:solidFill>
              </a:rPr>
              <a:t>).</a:t>
            </a:r>
          </a:p>
          <a:p>
            <a:pPr lvl="0">
              <a:lnSpc>
                <a:spcPct val="120000"/>
              </a:lnSpc>
            </a:pPr>
            <a:r>
              <a:rPr lang="en-US" sz="3200" dirty="0">
                <a:solidFill>
                  <a:schemeClr val="accent6"/>
                </a:solidFill>
              </a:rPr>
              <a:t>Data are inadequate to support or refute use of OCE/THC for urinary urge incontinence and overall bladder symptoms in MS (</a:t>
            </a:r>
            <a:r>
              <a:rPr lang="en-US" sz="3200" b="1" dirty="0">
                <a:solidFill>
                  <a:schemeClr val="accent6"/>
                </a:solidFill>
              </a:rPr>
              <a:t>Level U</a:t>
            </a:r>
            <a:r>
              <a:rPr lang="en-US" sz="3200" dirty="0">
                <a:solidFill>
                  <a:schemeClr val="accent6"/>
                </a:solidFill>
              </a:rPr>
              <a:t>).</a:t>
            </a:r>
          </a:p>
          <a:p>
            <a:pPr>
              <a:lnSpc>
                <a:spcPct val="120000"/>
              </a:lnSpc>
            </a:pPr>
            <a:r>
              <a:rPr lang="en-US" sz="3200" dirty="0">
                <a:solidFill>
                  <a:schemeClr val="accent6"/>
                </a:solidFill>
              </a:rPr>
              <a:t>Data are inadequate to support or refute use of </a:t>
            </a:r>
            <a:r>
              <a:rPr lang="en-US" sz="3200" dirty="0" smtClean="0">
                <a:solidFill>
                  <a:schemeClr val="accent6"/>
                </a:solidFill>
              </a:rPr>
              <a:t>synthetic </a:t>
            </a:r>
            <a:r>
              <a:rPr lang="en-US" sz="3200" dirty="0">
                <a:solidFill>
                  <a:schemeClr val="accent6"/>
                </a:solidFill>
              </a:rPr>
              <a:t>THC (</a:t>
            </a:r>
            <a:r>
              <a:rPr lang="en-US" sz="3200" dirty="0" err="1">
                <a:solidFill>
                  <a:schemeClr val="accent6"/>
                </a:solidFill>
              </a:rPr>
              <a:t>Marinol</a:t>
            </a:r>
            <a:r>
              <a:rPr lang="en-US" sz="3200" dirty="0">
                <a:solidFill>
                  <a:schemeClr val="accent6"/>
                </a:solidFill>
              </a:rPr>
              <a:t>) for central neuropathic pain in MS (</a:t>
            </a:r>
            <a:r>
              <a:rPr lang="en-US" sz="3200" b="1" dirty="0">
                <a:solidFill>
                  <a:schemeClr val="accent6"/>
                </a:solidFill>
              </a:rPr>
              <a:t>Level U</a:t>
            </a:r>
            <a:r>
              <a:rPr lang="en-US" sz="3200" dirty="0">
                <a:solidFill>
                  <a:schemeClr val="accent6"/>
                </a:solidFill>
              </a:rPr>
              <a:t>).</a:t>
            </a:r>
          </a:p>
          <a:p>
            <a:endParaRPr lang="en-US" b="1" dirty="0"/>
          </a:p>
        </p:txBody>
      </p:sp>
      <p:sp>
        <p:nvSpPr>
          <p:cNvPr id="4" name="Slide Number Placeholder 3"/>
          <p:cNvSpPr>
            <a:spLocks noGrp="1"/>
          </p:cNvSpPr>
          <p:nvPr>
            <p:ph type="sldNum" sz="quarter" idx="4"/>
          </p:nvPr>
        </p:nvSpPr>
        <p:spPr/>
        <p:txBody>
          <a:bodyPr/>
          <a:lstStyle/>
          <a:p>
            <a:r>
              <a:rPr lang="en-US" i="1" smtClean="0"/>
              <a:t>Slide</a:t>
            </a:r>
            <a:r>
              <a:rPr lang="en-US" smtClean="0"/>
              <a:t> </a:t>
            </a:r>
            <a:fld id="{AE55F20A-800A-A447-8B9C-A926CEEB159C}" type="slidenum">
              <a:rPr lang="en-US" smtClean="0"/>
              <a:pPr/>
              <a:t>34</a:t>
            </a:fld>
            <a:endParaRPr lang="en-US" dirty="0"/>
          </a:p>
        </p:txBody>
      </p:sp>
    </p:spTree>
    <p:extLst>
      <p:ext uri="{BB962C8B-B14F-4D97-AF65-F5344CB8AC3E}">
        <p14:creationId xmlns:p14="http://schemas.microsoft.com/office/powerpoint/2010/main" val="2083108000"/>
      </p:ext>
    </p:extLst>
  </p:cSld>
  <p:clrMapOvr>
    <a:masterClrMapping/>
  </p:clrMapOvr>
  <p:transition>
    <p:wipe/>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Herbs: </a:t>
            </a:r>
            <a:r>
              <a:rPr lang="en-US" dirty="0" smtClean="0"/>
              <a:t>Cannabis</a:t>
            </a:r>
            <a:r>
              <a:rPr lang="en-US" dirty="0"/>
              <a:t>, cont.</a:t>
            </a:r>
          </a:p>
        </p:txBody>
      </p:sp>
      <p:sp>
        <p:nvSpPr>
          <p:cNvPr id="3" name="Content Placeholder 2"/>
          <p:cNvSpPr>
            <a:spLocks noGrp="1"/>
          </p:cNvSpPr>
          <p:nvPr>
            <p:ph idx="1"/>
          </p:nvPr>
        </p:nvSpPr>
        <p:spPr/>
        <p:txBody>
          <a:bodyPr>
            <a:normAutofit fontScale="62500" lnSpcReduction="20000"/>
          </a:bodyPr>
          <a:lstStyle/>
          <a:p>
            <a:pPr marL="0" indent="0">
              <a:buNone/>
            </a:pPr>
            <a:r>
              <a:rPr lang="en-US" sz="3500" b="1" i="1" dirty="0" err="1">
                <a:solidFill>
                  <a:schemeClr val="accent1"/>
                </a:solidFill>
              </a:rPr>
              <a:t>Sativex</a:t>
            </a:r>
            <a:r>
              <a:rPr lang="en-US" sz="3500" b="1" i="1" dirty="0">
                <a:solidFill>
                  <a:schemeClr val="accent1"/>
                </a:solidFill>
              </a:rPr>
              <a:t> </a:t>
            </a:r>
            <a:r>
              <a:rPr lang="en-US" sz="3500" b="1" i="1" dirty="0" err="1">
                <a:solidFill>
                  <a:schemeClr val="accent1"/>
                </a:solidFill>
              </a:rPr>
              <a:t>O</a:t>
            </a:r>
            <a:r>
              <a:rPr lang="en-US" sz="3500" b="1" i="1" dirty="0" err="1" smtClean="0">
                <a:solidFill>
                  <a:schemeClr val="accent1"/>
                </a:solidFill>
              </a:rPr>
              <a:t>romucosal</a:t>
            </a:r>
            <a:r>
              <a:rPr lang="en-US" sz="3500" b="1" i="1" dirty="0" smtClean="0">
                <a:solidFill>
                  <a:schemeClr val="accent1"/>
                </a:solidFill>
              </a:rPr>
              <a:t> </a:t>
            </a:r>
            <a:r>
              <a:rPr lang="en-US" sz="3500" b="1" i="1" dirty="0">
                <a:solidFill>
                  <a:schemeClr val="accent1"/>
                </a:solidFill>
              </a:rPr>
              <a:t>C</a:t>
            </a:r>
            <a:r>
              <a:rPr lang="en-US" sz="3500" b="1" i="1" dirty="0" smtClean="0">
                <a:solidFill>
                  <a:schemeClr val="accent1"/>
                </a:solidFill>
              </a:rPr>
              <a:t>annabinoid </a:t>
            </a:r>
            <a:r>
              <a:rPr lang="en-US" sz="3500" b="1" i="1" dirty="0">
                <a:solidFill>
                  <a:schemeClr val="accent1"/>
                </a:solidFill>
              </a:rPr>
              <a:t>S</a:t>
            </a:r>
            <a:r>
              <a:rPr lang="en-US" sz="3500" b="1" i="1" dirty="0" smtClean="0">
                <a:solidFill>
                  <a:schemeClr val="accent1"/>
                </a:solidFill>
              </a:rPr>
              <a:t>pray (</a:t>
            </a:r>
            <a:r>
              <a:rPr lang="en-US" sz="3500" b="1" i="1" dirty="0" err="1">
                <a:solidFill>
                  <a:schemeClr val="accent1"/>
                </a:solidFill>
              </a:rPr>
              <a:t>N</a:t>
            </a:r>
            <a:r>
              <a:rPr lang="en-US" sz="3500" b="1" i="1" dirty="0" err="1" smtClean="0">
                <a:solidFill>
                  <a:schemeClr val="accent1"/>
                </a:solidFill>
              </a:rPr>
              <a:t>abiximols</a:t>
            </a:r>
            <a:r>
              <a:rPr lang="en-US" sz="3500" b="1" i="1" dirty="0">
                <a:solidFill>
                  <a:schemeClr val="accent1"/>
                </a:solidFill>
              </a:rPr>
              <a:t>)</a:t>
            </a:r>
          </a:p>
          <a:p>
            <a:pPr marL="0" indent="0">
              <a:buNone/>
            </a:pPr>
            <a:endParaRPr lang="en-US" sz="3500" b="1" dirty="0">
              <a:solidFill>
                <a:schemeClr val="accent1"/>
              </a:solidFill>
            </a:endParaRPr>
          </a:p>
          <a:p>
            <a:pPr marL="0" indent="0">
              <a:buNone/>
            </a:pPr>
            <a:r>
              <a:rPr lang="en-US" sz="3500" b="1" dirty="0">
                <a:solidFill>
                  <a:schemeClr val="accent1"/>
                </a:solidFill>
              </a:rPr>
              <a:t>Conclusions</a:t>
            </a:r>
          </a:p>
          <a:p>
            <a:r>
              <a:rPr lang="en-US" sz="3500" dirty="0" err="1">
                <a:solidFill>
                  <a:schemeClr val="accent6"/>
                </a:solidFill>
              </a:rPr>
              <a:t>Sativex</a:t>
            </a:r>
            <a:r>
              <a:rPr lang="en-US" sz="3500" dirty="0">
                <a:solidFill>
                  <a:schemeClr val="accent6"/>
                </a:solidFill>
              </a:rPr>
              <a:t> </a:t>
            </a:r>
            <a:r>
              <a:rPr lang="en-US" sz="3500" dirty="0" err="1">
                <a:solidFill>
                  <a:schemeClr val="accent6"/>
                </a:solidFill>
              </a:rPr>
              <a:t>oromucosal</a:t>
            </a:r>
            <a:r>
              <a:rPr lang="en-US" sz="3500" dirty="0">
                <a:solidFill>
                  <a:schemeClr val="accent6"/>
                </a:solidFill>
              </a:rPr>
              <a:t> cannabinoid spray is probably effective for improving subjective symptoms of spasticity over 6 weeks (1 Class I study</a:t>
            </a:r>
            <a:r>
              <a:rPr lang="en-US" sz="3500" baseline="30000" dirty="0">
                <a:solidFill>
                  <a:schemeClr val="accent6"/>
                </a:solidFill>
              </a:rPr>
              <a:t>e57</a:t>
            </a:r>
            <a:r>
              <a:rPr lang="en-US" sz="3500" dirty="0">
                <a:solidFill>
                  <a:schemeClr val="accent6"/>
                </a:solidFill>
              </a:rPr>
              <a:t>), central neuropathic pain over 5 weeks (1 Class I study</a:t>
            </a:r>
            <a:r>
              <a:rPr lang="en-US" sz="3500" baseline="30000" dirty="0">
                <a:solidFill>
                  <a:schemeClr val="accent6"/>
                </a:solidFill>
              </a:rPr>
              <a:t>e60</a:t>
            </a:r>
            <a:r>
              <a:rPr lang="en-US" sz="3500" dirty="0">
                <a:solidFill>
                  <a:schemeClr val="accent6"/>
                </a:solidFill>
              </a:rPr>
              <a:t>), and total number of bladder voids in 24 hours over 10 weeks (1 Class I study</a:t>
            </a:r>
            <a:r>
              <a:rPr lang="en-US" sz="3500" baseline="30000" dirty="0">
                <a:solidFill>
                  <a:schemeClr val="accent6"/>
                </a:solidFill>
              </a:rPr>
              <a:t>e59</a:t>
            </a:r>
            <a:r>
              <a:rPr lang="en-US" sz="3500" dirty="0">
                <a:solidFill>
                  <a:schemeClr val="accent6"/>
                </a:solidFill>
              </a:rPr>
              <a:t>). </a:t>
            </a:r>
          </a:p>
          <a:p>
            <a:r>
              <a:rPr lang="en-US" sz="3500" dirty="0" err="1">
                <a:solidFill>
                  <a:schemeClr val="accent6"/>
                </a:solidFill>
              </a:rPr>
              <a:t>Sativex</a:t>
            </a:r>
            <a:r>
              <a:rPr lang="en-US" sz="3500" dirty="0">
                <a:solidFill>
                  <a:schemeClr val="accent6"/>
                </a:solidFill>
              </a:rPr>
              <a:t> </a:t>
            </a:r>
            <a:r>
              <a:rPr lang="en-US" sz="3500" dirty="0" err="1">
                <a:solidFill>
                  <a:schemeClr val="accent6"/>
                </a:solidFill>
              </a:rPr>
              <a:t>oromucosal</a:t>
            </a:r>
            <a:r>
              <a:rPr lang="en-US" sz="3500" dirty="0">
                <a:solidFill>
                  <a:schemeClr val="accent6"/>
                </a:solidFill>
              </a:rPr>
              <a:t> cannabinoid spray is probably ineffective for improving objective measures of spasticity over 6 weeks (1 Class I study</a:t>
            </a:r>
            <a:r>
              <a:rPr lang="en-US" sz="3500" baseline="30000" dirty="0">
                <a:solidFill>
                  <a:schemeClr val="accent6"/>
                </a:solidFill>
              </a:rPr>
              <a:t>e57</a:t>
            </a:r>
            <a:r>
              <a:rPr lang="en-US" sz="3500" dirty="0">
                <a:solidFill>
                  <a:schemeClr val="accent6"/>
                </a:solidFill>
              </a:rPr>
              <a:t>) or the number of bladder incontinence episodes over 10 weeks (1 Class I study</a:t>
            </a:r>
            <a:r>
              <a:rPr lang="en-US" sz="3500" baseline="30000" dirty="0">
                <a:solidFill>
                  <a:schemeClr val="accent6"/>
                </a:solidFill>
              </a:rPr>
              <a:t>e59</a:t>
            </a:r>
            <a:r>
              <a:rPr lang="en-US" sz="3500" dirty="0">
                <a:solidFill>
                  <a:schemeClr val="accent6"/>
                </a:solidFill>
              </a:rPr>
              <a:t>). </a:t>
            </a:r>
          </a:p>
          <a:p>
            <a:endParaRPr lang="en-US" b="1" dirty="0"/>
          </a:p>
        </p:txBody>
      </p:sp>
      <p:sp>
        <p:nvSpPr>
          <p:cNvPr id="4" name="Slide Number Placeholder 3"/>
          <p:cNvSpPr>
            <a:spLocks noGrp="1"/>
          </p:cNvSpPr>
          <p:nvPr>
            <p:ph type="sldNum" sz="quarter" idx="4"/>
          </p:nvPr>
        </p:nvSpPr>
        <p:spPr/>
        <p:txBody>
          <a:bodyPr/>
          <a:lstStyle/>
          <a:p>
            <a:r>
              <a:rPr lang="en-US" i="1" smtClean="0"/>
              <a:t>Slide</a:t>
            </a:r>
            <a:r>
              <a:rPr lang="en-US" smtClean="0"/>
              <a:t> </a:t>
            </a:r>
            <a:fld id="{AE55F20A-800A-A447-8B9C-A926CEEB159C}" type="slidenum">
              <a:rPr lang="en-US" smtClean="0"/>
              <a:pPr/>
              <a:t>35</a:t>
            </a:fld>
            <a:endParaRPr lang="en-US" dirty="0"/>
          </a:p>
        </p:txBody>
      </p:sp>
    </p:spTree>
    <p:extLst>
      <p:ext uri="{BB962C8B-B14F-4D97-AF65-F5344CB8AC3E}">
        <p14:creationId xmlns:p14="http://schemas.microsoft.com/office/powerpoint/2010/main" val="2759326288"/>
      </p:ext>
    </p:extLst>
  </p:cSld>
  <p:clrMapOvr>
    <a:masterClrMapping/>
  </p:clrMapOvr>
  <p:transition>
    <p:wipe/>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Herbs: </a:t>
            </a:r>
            <a:r>
              <a:rPr lang="en-US" dirty="0" smtClean="0"/>
              <a:t>Cannabis</a:t>
            </a:r>
            <a:r>
              <a:rPr lang="en-US" dirty="0"/>
              <a:t>, cont.</a:t>
            </a:r>
          </a:p>
        </p:txBody>
      </p:sp>
      <p:sp>
        <p:nvSpPr>
          <p:cNvPr id="3" name="Content Placeholder 2"/>
          <p:cNvSpPr>
            <a:spLocks noGrp="1"/>
          </p:cNvSpPr>
          <p:nvPr>
            <p:ph idx="1"/>
          </p:nvPr>
        </p:nvSpPr>
        <p:spPr/>
        <p:txBody>
          <a:bodyPr>
            <a:normAutofit fontScale="92500" lnSpcReduction="10000"/>
          </a:bodyPr>
          <a:lstStyle/>
          <a:p>
            <a:pPr marL="0" indent="0">
              <a:buNone/>
            </a:pPr>
            <a:r>
              <a:rPr lang="en-US" sz="2400" b="1" i="1" dirty="0" err="1">
                <a:solidFill>
                  <a:schemeClr val="accent1"/>
                </a:solidFill>
              </a:rPr>
              <a:t>Sativex</a:t>
            </a:r>
            <a:r>
              <a:rPr lang="en-US" sz="2400" b="1" i="1" dirty="0">
                <a:solidFill>
                  <a:schemeClr val="accent1"/>
                </a:solidFill>
              </a:rPr>
              <a:t> </a:t>
            </a:r>
            <a:r>
              <a:rPr lang="en-US" sz="2400" b="1" i="1" dirty="0" err="1">
                <a:solidFill>
                  <a:schemeClr val="accent1"/>
                </a:solidFill>
              </a:rPr>
              <a:t>O</a:t>
            </a:r>
            <a:r>
              <a:rPr lang="en-US" sz="2400" b="1" i="1" dirty="0" err="1" smtClean="0">
                <a:solidFill>
                  <a:schemeClr val="accent1"/>
                </a:solidFill>
              </a:rPr>
              <a:t>romucosal</a:t>
            </a:r>
            <a:r>
              <a:rPr lang="en-US" sz="2400" b="1" i="1" dirty="0" smtClean="0">
                <a:solidFill>
                  <a:schemeClr val="accent1"/>
                </a:solidFill>
              </a:rPr>
              <a:t> Cannabinoid </a:t>
            </a:r>
            <a:r>
              <a:rPr lang="en-US" sz="2400" b="1" i="1" dirty="0">
                <a:solidFill>
                  <a:schemeClr val="accent1"/>
                </a:solidFill>
              </a:rPr>
              <a:t>S</a:t>
            </a:r>
            <a:r>
              <a:rPr lang="en-US" sz="2400" b="1" i="1" dirty="0" smtClean="0">
                <a:solidFill>
                  <a:schemeClr val="accent1"/>
                </a:solidFill>
              </a:rPr>
              <a:t>pray (</a:t>
            </a:r>
            <a:r>
              <a:rPr lang="en-US" sz="2400" b="1" i="1" dirty="0" err="1" smtClean="0">
                <a:solidFill>
                  <a:schemeClr val="accent1"/>
                </a:solidFill>
              </a:rPr>
              <a:t>Nabiximols</a:t>
            </a:r>
            <a:r>
              <a:rPr lang="en-US" sz="2400" b="1" i="1" dirty="0" smtClean="0">
                <a:solidFill>
                  <a:schemeClr val="accent1"/>
                </a:solidFill>
              </a:rPr>
              <a:t>)</a:t>
            </a:r>
            <a:br>
              <a:rPr lang="en-US" sz="2400" b="1" i="1" dirty="0" smtClean="0">
                <a:solidFill>
                  <a:schemeClr val="accent1"/>
                </a:solidFill>
              </a:rPr>
            </a:br>
            <a:endParaRPr lang="en-US" sz="2400" b="1" i="1" dirty="0">
              <a:solidFill>
                <a:schemeClr val="accent1"/>
              </a:solidFill>
            </a:endParaRPr>
          </a:p>
          <a:p>
            <a:pPr marL="0" indent="0">
              <a:buNone/>
            </a:pPr>
            <a:r>
              <a:rPr lang="en-US" sz="2400" b="1" dirty="0">
                <a:solidFill>
                  <a:schemeClr val="accent1"/>
                </a:solidFill>
              </a:rPr>
              <a:t>Conclusions, cont. </a:t>
            </a:r>
          </a:p>
          <a:p>
            <a:r>
              <a:rPr lang="en-US" sz="2400" dirty="0" err="1">
                <a:solidFill>
                  <a:schemeClr val="accent6"/>
                </a:solidFill>
              </a:rPr>
              <a:t>Sativex</a:t>
            </a:r>
            <a:r>
              <a:rPr lang="en-US" sz="2400" dirty="0">
                <a:solidFill>
                  <a:schemeClr val="accent6"/>
                </a:solidFill>
              </a:rPr>
              <a:t> </a:t>
            </a:r>
            <a:r>
              <a:rPr lang="en-US" sz="2400" dirty="0" err="1">
                <a:solidFill>
                  <a:schemeClr val="accent6"/>
                </a:solidFill>
              </a:rPr>
              <a:t>oromucosal</a:t>
            </a:r>
            <a:r>
              <a:rPr lang="en-US" sz="2400" dirty="0">
                <a:solidFill>
                  <a:schemeClr val="accent6"/>
                </a:solidFill>
              </a:rPr>
              <a:t> cannabinoid spray is possibly ineffective for reducing symptoms of MS-related tremor over 15 weeks (1 Class II study</a:t>
            </a:r>
            <a:r>
              <a:rPr lang="en-US" sz="2400" baseline="30000" dirty="0">
                <a:solidFill>
                  <a:schemeClr val="accent6"/>
                </a:solidFill>
              </a:rPr>
              <a:t>e63</a:t>
            </a:r>
            <a:r>
              <a:rPr lang="en-US" sz="2400" dirty="0">
                <a:solidFill>
                  <a:schemeClr val="accent6"/>
                </a:solidFill>
              </a:rPr>
              <a:t>). </a:t>
            </a:r>
          </a:p>
          <a:p>
            <a:r>
              <a:rPr lang="en-US" sz="2400" dirty="0">
                <a:solidFill>
                  <a:schemeClr val="accent6"/>
                </a:solidFill>
              </a:rPr>
              <a:t>Data are inadequate to support or refute the use of </a:t>
            </a:r>
            <a:r>
              <a:rPr lang="en-US" sz="2400" dirty="0" err="1">
                <a:solidFill>
                  <a:schemeClr val="accent6"/>
                </a:solidFill>
              </a:rPr>
              <a:t>Sativex</a:t>
            </a:r>
            <a:r>
              <a:rPr lang="en-US" sz="2400" dirty="0">
                <a:solidFill>
                  <a:schemeClr val="accent6"/>
                </a:solidFill>
              </a:rPr>
              <a:t> </a:t>
            </a:r>
            <a:r>
              <a:rPr lang="en-US" sz="2400" dirty="0" err="1">
                <a:solidFill>
                  <a:schemeClr val="accent6"/>
                </a:solidFill>
              </a:rPr>
              <a:t>oromucosal</a:t>
            </a:r>
            <a:r>
              <a:rPr lang="en-US" sz="2400" dirty="0">
                <a:solidFill>
                  <a:schemeClr val="accent6"/>
                </a:solidFill>
              </a:rPr>
              <a:t> cannabinoid spray for reducing overall bladder symptoms (conflicting Class I studies</a:t>
            </a:r>
            <a:r>
              <a:rPr lang="en-US" sz="2400" baseline="30000" dirty="0">
                <a:solidFill>
                  <a:schemeClr val="accent6"/>
                </a:solidFill>
              </a:rPr>
              <a:t>e57,e59,e63</a:t>
            </a:r>
            <a:r>
              <a:rPr lang="en-US" sz="2400" dirty="0">
                <a:solidFill>
                  <a:schemeClr val="accent6"/>
                </a:solidFill>
              </a:rPr>
              <a:t>), anxiety symptoms or sleep problems (1 Class I study underpowered to detect benefit</a:t>
            </a:r>
            <a:r>
              <a:rPr lang="en-US" sz="2400" baseline="30000" dirty="0">
                <a:solidFill>
                  <a:schemeClr val="accent6"/>
                </a:solidFill>
              </a:rPr>
              <a:t>e60</a:t>
            </a:r>
            <a:r>
              <a:rPr lang="en-US" sz="2400" dirty="0">
                <a:solidFill>
                  <a:schemeClr val="accent6"/>
                </a:solidFill>
              </a:rPr>
              <a:t>), or symptoms related to cognition, QOL, or fatigue (1 Class III study</a:t>
            </a:r>
            <a:r>
              <a:rPr lang="en-US" sz="2400" baseline="30000" dirty="0">
                <a:solidFill>
                  <a:schemeClr val="accent6"/>
                </a:solidFill>
              </a:rPr>
              <a:t>e68</a:t>
            </a:r>
            <a:r>
              <a:rPr lang="en-US" sz="2400" dirty="0">
                <a:solidFill>
                  <a:schemeClr val="accent6"/>
                </a:solidFill>
              </a:rPr>
              <a:t>). Data are inadequate to assess psychopathologic symptoms or abuse potential due to </a:t>
            </a:r>
            <a:r>
              <a:rPr lang="en-US" sz="2400" dirty="0" err="1">
                <a:solidFill>
                  <a:schemeClr val="accent6"/>
                </a:solidFill>
              </a:rPr>
              <a:t>Sativex</a:t>
            </a:r>
            <a:r>
              <a:rPr lang="en-US" sz="2400" dirty="0">
                <a:solidFill>
                  <a:schemeClr val="accent6"/>
                </a:solidFill>
              </a:rPr>
              <a:t> (1 Class III study</a:t>
            </a:r>
            <a:r>
              <a:rPr lang="en-US" sz="2400" baseline="30000" dirty="0">
                <a:solidFill>
                  <a:schemeClr val="accent6"/>
                </a:solidFill>
              </a:rPr>
              <a:t>e68</a:t>
            </a:r>
            <a:r>
              <a:rPr lang="en-US" sz="2400" dirty="0">
                <a:solidFill>
                  <a:schemeClr val="accent6"/>
                </a:solidFill>
              </a:rPr>
              <a:t>).</a:t>
            </a:r>
          </a:p>
          <a:p>
            <a:endParaRPr lang="en-US" dirty="0"/>
          </a:p>
        </p:txBody>
      </p:sp>
      <p:sp>
        <p:nvSpPr>
          <p:cNvPr id="4" name="Slide Number Placeholder 3"/>
          <p:cNvSpPr>
            <a:spLocks noGrp="1"/>
          </p:cNvSpPr>
          <p:nvPr>
            <p:ph type="sldNum" sz="quarter" idx="4"/>
          </p:nvPr>
        </p:nvSpPr>
        <p:spPr/>
        <p:txBody>
          <a:bodyPr/>
          <a:lstStyle/>
          <a:p>
            <a:r>
              <a:rPr lang="en-US" i="1" smtClean="0"/>
              <a:t>Slide</a:t>
            </a:r>
            <a:r>
              <a:rPr lang="en-US" smtClean="0"/>
              <a:t> </a:t>
            </a:r>
            <a:fld id="{AE55F20A-800A-A447-8B9C-A926CEEB159C}" type="slidenum">
              <a:rPr lang="en-US" smtClean="0"/>
              <a:pPr/>
              <a:t>36</a:t>
            </a:fld>
            <a:endParaRPr lang="en-US" dirty="0"/>
          </a:p>
        </p:txBody>
      </p:sp>
    </p:spTree>
    <p:extLst>
      <p:ext uri="{BB962C8B-B14F-4D97-AF65-F5344CB8AC3E}">
        <p14:creationId xmlns:p14="http://schemas.microsoft.com/office/powerpoint/2010/main" val="1532372426"/>
      </p:ext>
    </p:extLst>
  </p:cSld>
  <p:clrMapOvr>
    <a:masterClrMapping/>
  </p:clrMapOvr>
  <p:transition>
    <p:wipe/>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Herbs: </a:t>
            </a:r>
            <a:r>
              <a:rPr lang="en-US" dirty="0" smtClean="0"/>
              <a:t>Cannabis</a:t>
            </a:r>
            <a:r>
              <a:rPr lang="en-US" dirty="0"/>
              <a:t>, cont.</a:t>
            </a:r>
          </a:p>
        </p:txBody>
      </p:sp>
      <p:sp>
        <p:nvSpPr>
          <p:cNvPr id="3" name="Content Placeholder 2"/>
          <p:cNvSpPr>
            <a:spLocks noGrp="1"/>
          </p:cNvSpPr>
          <p:nvPr>
            <p:ph idx="1"/>
          </p:nvPr>
        </p:nvSpPr>
        <p:spPr/>
        <p:txBody>
          <a:bodyPr>
            <a:normAutofit fontScale="77500" lnSpcReduction="20000"/>
          </a:bodyPr>
          <a:lstStyle/>
          <a:p>
            <a:pPr marL="0" indent="0">
              <a:buNone/>
            </a:pPr>
            <a:r>
              <a:rPr lang="en-US" sz="2600" b="1" i="1" dirty="0" err="1">
                <a:solidFill>
                  <a:schemeClr val="accent1"/>
                </a:solidFill>
              </a:rPr>
              <a:t>Sativex</a:t>
            </a:r>
            <a:r>
              <a:rPr lang="en-US" sz="2600" b="1" i="1" dirty="0">
                <a:solidFill>
                  <a:schemeClr val="accent1"/>
                </a:solidFill>
              </a:rPr>
              <a:t> </a:t>
            </a:r>
            <a:r>
              <a:rPr lang="en-US" sz="2600" b="1" i="1" dirty="0" err="1">
                <a:solidFill>
                  <a:schemeClr val="accent1"/>
                </a:solidFill>
              </a:rPr>
              <a:t>O</a:t>
            </a:r>
            <a:r>
              <a:rPr lang="en-US" sz="2600" b="1" i="1" dirty="0" err="1" smtClean="0">
                <a:solidFill>
                  <a:schemeClr val="accent1"/>
                </a:solidFill>
              </a:rPr>
              <a:t>romucosal</a:t>
            </a:r>
            <a:r>
              <a:rPr lang="en-US" sz="2600" b="1" i="1" dirty="0" smtClean="0">
                <a:solidFill>
                  <a:schemeClr val="accent1"/>
                </a:solidFill>
              </a:rPr>
              <a:t> </a:t>
            </a:r>
            <a:r>
              <a:rPr lang="en-US" sz="2600" b="1" i="1" dirty="0">
                <a:solidFill>
                  <a:schemeClr val="accent1"/>
                </a:solidFill>
              </a:rPr>
              <a:t>C</a:t>
            </a:r>
            <a:r>
              <a:rPr lang="en-US" sz="2600" b="1" i="1" dirty="0" smtClean="0">
                <a:solidFill>
                  <a:schemeClr val="accent1"/>
                </a:solidFill>
              </a:rPr>
              <a:t>annabinoid Spray (</a:t>
            </a:r>
            <a:r>
              <a:rPr lang="en-US" sz="2600" b="1" i="1" dirty="0" err="1">
                <a:solidFill>
                  <a:schemeClr val="accent1"/>
                </a:solidFill>
              </a:rPr>
              <a:t>N</a:t>
            </a:r>
            <a:r>
              <a:rPr lang="en-US" sz="2600" b="1" i="1" dirty="0" err="1" smtClean="0">
                <a:solidFill>
                  <a:schemeClr val="accent1"/>
                </a:solidFill>
              </a:rPr>
              <a:t>abiximols</a:t>
            </a:r>
            <a:r>
              <a:rPr lang="en-US" sz="2600" b="1" i="1" dirty="0" smtClean="0">
                <a:solidFill>
                  <a:schemeClr val="accent1"/>
                </a:solidFill>
              </a:rPr>
              <a:t>)</a:t>
            </a:r>
            <a:br>
              <a:rPr lang="en-US" sz="2600" b="1" i="1" dirty="0" smtClean="0">
                <a:solidFill>
                  <a:schemeClr val="accent1"/>
                </a:solidFill>
              </a:rPr>
            </a:br>
            <a:endParaRPr lang="en-US" sz="2600" b="1" i="1" dirty="0">
              <a:solidFill>
                <a:schemeClr val="accent1"/>
              </a:solidFill>
            </a:endParaRPr>
          </a:p>
          <a:p>
            <a:pPr marL="0" indent="0">
              <a:buNone/>
            </a:pPr>
            <a:r>
              <a:rPr lang="en-US" sz="2600" b="1" dirty="0">
                <a:solidFill>
                  <a:schemeClr val="accent1"/>
                </a:solidFill>
              </a:rPr>
              <a:t>Recommendations</a:t>
            </a:r>
          </a:p>
          <a:p>
            <a:r>
              <a:rPr lang="en-US" dirty="0">
                <a:solidFill>
                  <a:schemeClr val="accent6"/>
                </a:solidFill>
              </a:rPr>
              <a:t>Clinicians might offer </a:t>
            </a:r>
            <a:r>
              <a:rPr lang="en-US" dirty="0" err="1">
                <a:solidFill>
                  <a:schemeClr val="accent6"/>
                </a:solidFill>
              </a:rPr>
              <a:t>Sativex</a:t>
            </a:r>
            <a:r>
              <a:rPr lang="en-US" dirty="0">
                <a:solidFill>
                  <a:schemeClr val="accent6"/>
                </a:solidFill>
              </a:rPr>
              <a:t> </a:t>
            </a:r>
            <a:r>
              <a:rPr lang="en-US" dirty="0" err="1">
                <a:solidFill>
                  <a:schemeClr val="accent6"/>
                </a:solidFill>
              </a:rPr>
              <a:t>oromucosal</a:t>
            </a:r>
            <a:r>
              <a:rPr lang="en-US" dirty="0">
                <a:solidFill>
                  <a:schemeClr val="accent6"/>
                </a:solidFill>
              </a:rPr>
              <a:t> cannabinoid spray (</a:t>
            </a:r>
            <a:r>
              <a:rPr lang="en-US" dirty="0" err="1">
                <a:solidFill>
                  <a:schemeClr val="accent6"/>
                </a:solidFill>
              </a:rPr>
              <a:t>nabiximols</a:t>
            </a:r>
            <a:r>
              <a:rPr lang="en-US" dirty="0">
                <a:solidFill>
                  <a:schemeClr val="accent6"/>
                </a:solidFill>
              </a:rPr>
              <a:t>), where available, to reduce symptoms of spasticity, pain, or urinary frequency (</a:t>
            </a:r>
            <a:r>
              <a:rPr lang="en-US" b="1" dirty="0">
                <a:solidFill>
                  <a:schemeClr val="accent6"/>
                </a:solidFill>
              </a:rPr>
              <a:t>Level B</a:t>
            </a:r>
            <a:r>
              <a:rPr lang="en-US" dirty="0">
                <a:solidFill>
                  <a:schemeClr val="accent6"/>
                </a:solidFill>
              </a:rPr>
              <a:t>). </a:t>
            </a:r>
          </a:p>
          <a:p>
            <a:r>
              <a:rPr lang="en-US" dirty="0">
                <a:solidFill>
                  <a:schemeClr val="accent6"/>
                </a:solidFill>
              </a:rPr>
              <a:t>Clinicians should counsel patients considering </a:t>
            </a:r>
            <a:r>
              <a:rPr lang="en-US" dirty="0" err="1">
                <a:solidFill>
                  <a:schemeClr val="accent6"/>
                </a:solidFill>
              </a:rPr>
              <a:t>Sativex</a:t>
            </a:r>
            <a:r>
              <a:rPr lang="en-US" dirty="0">
                <a:solidFill>
                  <a:schemeClr val="accent6"/>
                </a:solidFill>
              </a:rPr>
              <a:t> </a:t>
            </a:r>
            <a:r>
              <a:rPr lang="en-US" dirty="0" err="1">
                <a:solidFill>
                  <a:schemeClr val="accent6"/>
                </a:solidFill>
              </a:rPr>
              <a:t>oromucosal</a:t>
            </a:r>
            <a:r>
              <a:rPr lang="en-US" dirty="0">
                <a:solidFill>
                  <a:schemeClr val="accent6"/>
                </a:solidFill>
              </a:rPr>
              <a:t> cannabinoid spray that although this preparation improves spasticity-related symptoms and urinary frequency, it is probably ineffective for improving objective measures of spasticity or the number of urinary incontinence episodes (</a:t>
            </a:r>
            <a:r>
              <a:rPr lang="en-US" b="1" dirty="0">
                <a:solidFill>
                  <a:schemeClr val="accent6"/>
                </a:solidFill>
              </a:rPr>
              <a:t>Level B</a:t>
            </a:r>
            <a:r>
              <a:rPr lang="en-US" dirty="0">
                <a:solidFill>
                  <a:schemeClr val="accent6"/>
                </a:solidFill>
              </a:rPr>
              <a:t>). </a:t>
            </a:r>
          </a:p>
          <a:p>
            <a:r>
              <a:rPr lang="en-US" dirty="0">
                <a:solidFill>
                  <a:schemeClr val="accent6"/>
                </a:solidFill>
              </a:rPr>
              <a:t>Clinicians might choose not to offer </a:t>
            </a:r>
            <a:r>
              <a:rPr lang="en-US" dirty="0" err="1">
                <a:solidFill>
                  <a:schemeClr val="accent6"/>
                </a:solidFill>
              </a:rPr>
              <a:t>Sativex</a:t>
            </a:r>
            <a:r>
              <a:rPr lang="en-US" dirty="0">
                <a:solidFill>
                  <a:schemeClr val="accent6"/>
                </a:solidFill>
              </a:rPr>
              <a:t> </a:t>
            </a:r>
            <a:r>
              <a:rPr lang="en-US" dirty="0" err="1">
                <a:solidFill>
                  <a:schemeClr val="accent6"/>
                </a:solidFill>
              </a:rPr>
              <a:t>oromucosal</a:t>
            </a:r>
            <a:r>
              <a:rPr lang="en-US" dirty="0">
                <a:solidFill>
                  <a:schemeClr val="accent6"/>
                </a:solidFill>
              </a:rPr>
              <a:t> cannabinoid spray to reduce MS-related tremor (</a:t>
            </a:r>
            <a:r>
              <a:rPr lang="en-US" b="1" dirty="0">
                <a:solidFill>
                  <a:schemeClr val="accent6"/>
                </a:solidFill>
              </a:rPr>
              <a:t>Level C</a:t>
            </a:r>
            <a:r>
              <a:rPr lang="en-US" dirty="0">
                <a:solidFill>
                  <a:schemeClr val="accent6"/>
                </a:solidFill>
              </a:rPr>
              <a:t>).  </a:t>
            </a:r>
          </a:p>
        </p:txBody>
      </p:sp>
      <p:sp>
        <p:nvSpPr>
          <p:cNvPr id="4" name="Slide Number Placeholder 3"/>
          <p:cNvSpPr>
            <a:spLocks noGrp="1"/>
          </p:cNvSpPr>
          <p:nvPr>
            <p:ph type="sldNum" sz="quarter" idx="4"/>
          </p:nvPr>
        </p:nvSpPr>
        <p:spPr/>
        <p:txBody>
          <a:bodyPr/>
          <a:lstStyle/>
          <a:p>
            <a:r>
              <a:rPr lang="en-US" i="1" smtClean="0"/>
              <a:t>Slide</a:t>
            </a:r>
            <a:r>
              <a:rPr lang="en-US" smtClean="0"/>
              <a:t> </a:t>
            </a:r>
            <a:fld id="{AE55F20A-800A-A447-8B9C-A926CEEB159C}" type="slidenum">
              <a:rPr lang="en-US" smtClean="0"/>
              <a:pPr/>
              <a:t>37</a:t>
            </a:fld>
            <a:endParaRPr lang="en-US" dirty="0"/>
          </a:p>
        </p:txBody>
      </p:sp>
    </p:spTree>
    <p:extLst>
      <p:ext uri="{BB962C8B-B14F-4D97-AF65-F5344CB8AC3E}">
        <p14:creationId xmlns:p14="http://schemas.microsoft.com/office/powerpoint/2010/main" val="393006627"/>
      </p:ext>
    </p:extLst>
  </p:cSld>
  <p:clrMapOvr>
    <a:masterClrMapping/>
  </p:clrMapOvr>
  <p:transition>
    <p:wipe/>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Herbs: </a:t>
            </a:r>
            <a:r>
              <a:rPr lang="en-US" dirty="0" smtClean="0"/>
              <a:t>Cannabis</a:t>
            </a:r>
            <a:r>
              <a:rPr lang="en-US" dirty="0"/>
              <a:t>, cont.</a:t>
            </a:r>
          </a:p>
        </p:txBody>
      </p:sp>
      <p:sp>
        <p:nvSpPr>
          <p:cNvPr id="3" name="Content Placeholder 2"/>
          <p:cNvSpPr>
            <a:spLocks noGrp="1"/>
          </p:cNvSpPr>
          <p:nvPr>
            <p:ph idx="1"/>
          </p:nvPr>
        </p:nvSpPr>
        <p:spPr/>
        <p:txBody>
          <a:bodyPr>
            <a:normAutofit/>
          </a:bodyPr>
          <a:lstStyle/>
          <a:p>
            <a:pPr marL="0" indent="0">
              <a:buNone/>
            </a:pPr>
            <a:r>
              <a:rPr lang="en-US" sz="2200" b="1" i="1" dirty="0" err="1">
                <a:solidFill>
                  <a:schemeClr val="accent1"/>
                </a:solidFill>
              </a:rPr>
              <a:t>Sativex</a:t>
            </a:r>
            <a:r>
              <a:rPr lang="en-US" sz="2200" b="1" i="1" dirty="0">
                <a:solidFill>
                  <a:schemeClr val="accent1"/>
                </a:solidFill>
              </a:rPr>
              <a:t> </a:t>
            </a:r>
            <a:r>
              <a:rPr lang="en-US" sz="2200" b="1" i="1" dirty="0" err="1">
                <a:solidFill>
                  <a:schemeClr val="accent1"/>
                </a:solidFill>
              </a:rPr>
              <a:t>O</a:t>
            </a:r>
            <a:r>
              <a:rPr lang="en-US" sz="2200" b="1" i="1" dirty="0" err="1" smtClean="0">
                <a:solidFill>
                  <a:schemeClr val="accent1"/>
                </a:solidFill>
              </a:rPr>
              <a:t>romucosal</a:t>
            </a:r>
            <a:r>
              <a:rPr lang="en-US" sz="2200" b="1" i="1" dirty="0" smtClean="0">
                <a:solidFill>
                  <a:schemeClr val="accent1"/>
                </a:solidFill>
              </a:rPr>
              <a:t> Cannabinoid </a:t>
            </a:r>
            <a:r>
              <a:rPr lang="en-US" sz="2200" b="1" i="1" dirty="0">
                <a:solidFill>
                  <a:schemeClr val="accent1"/>
                </a:solidFill>
              </a:rPr>
              <a:t>S</a:t>
            </a:r>
            <a:r>
              <a:rPr lang="en-US" sz="2200" b="1" i="1" dirty="0" smtClean="0">
                <a:solidFill>
                  <a:schemeClr val="accent1"/>
                </a:solidFill>
              </a:rPr>
              <a:t>pray (</a:t>
            </a:r>
            <a:r>
              <a:rPr lang="en-US" sz="2200" b="1" i="1" dirty="0" err="1" smtClean="0">
                <a:solidFill>
                  <a:schemeClr val="accent1"/>
                </a:solidFill>
              </a:rPr>
              <a:t>Nabiximols</a:t>
            </a:r>
            <a:r>
              <a:rPr lang="en-US" sz="2200" b="1" i="1" dirty="0" smtClean="0">
                <a:solidFill>
                  <a:schemeClr val="accent1"/>
                </a:solidFill>
              </a:rPr>
              <a:t>)</a:t>
            </a:r>
            <a:br>
              <a:rPr lang="en-US" sz="2200" b="1" i="1" dirty="0" smtClean="0">
                <a:solidFill>
                  <a:schemeClr val="accent1"/>
                </a:solidFill>
              </a:rPr>
            </a:br>
            <a:endParaRPr lang="en-US" sz="2200" b="1" i="1" dirty="0">
              <a:solidFill>
                <a:schemeClr val="accent1"/>
              </a:solidFill>
            </a:endParaRPr>
          </a:p>
          <a:p>
            <a:pPr marL="0" indent="0">
              <a:buNone/>
            </a:pPr>
            <a:r>
              <a:rPr lang="en-US" sz="2200" b="1" dirty="0" smtClean="0">
                <a:solidFill>
                  <a:schemeClr val="accent1"/>
                </a:solidFill>
              </a:rPr>
              <a:t>Recommendations, cont.</a:t>
            </a:r>
            <a:endParaRPr lang="en-US" sz="2200" b="1" dirty="0">
              <a:solidFill>
                <a:schemeClr val="accent1"/>
              </a:solidFill>
            </a:endParaRPr>
          </a:p>
          <a:p>
            <a:pPr lvl="0"/>
            <a:r>
              <a:rPr lang="en-US" sz="2200" dirty="0">
                <a:solidFill>
                  <a:schemeClr val="accent6"/>
                </a:solidFill>
              </a:rPr>
              <a:t>Data are inadequate to support or refute use of </a:t>
            </a:r>
            <a:r>
              <a:rPr lang="en-US" sz="2200" dirty="0" err="1">
                <a:solidFill>
                  <a:schemeClr val="accent6"/>
                </a:solidFill>
              </a:rPr>
              <a:t>Sativex</a:t>
            </a:r>
            <a:r>
              <a:rPr lang="en-US" sz="2200" dirty="0">
                <a:solidFill>
                  <a:schemeClr val="accent6"/>
                </a:solidFill>
              </a:rPr>
              <a:t> </a:t>
            </a:r>
            <a:r>
              <a:rPr lang="en-US" sz="2200" dirty="0" err="1">
                <a:solidFill>
                  <a:schemeClr val="accent6"/>
                </a:solidFill>
              </a:rPr>
              <a:t>oromucosal</a:t>
            </a:r>
            <a:r>
              <a:rPr lang="en-US" sz="2200" dirty="0">
                <a:solidFill>
                  <a:schemeClr val="accent6"/>
                </a:solidFill>
              </a:rPr>
              <a:t> cannabinoid spray for overall bladder symptoms, anxiety symptoms, or sleep problems, or symptoms related to cognition, QOL, or fatigue in MS (Level U).</a:t>
            </a:r>
          </a:p>
          <a:p>
            <a:r>
              <a:rPr lang="en-US" sz="2200" dirty="0">
                <a:solidFill>
                  <a:schemeClr val="accent6"/>
                </a:solidFill>
              </a:rPr>
              <a:t>Data are inadequate to determine the abuse potential or effect on psychopathologic symptoms of </a:t>
            </a:r>
            <a:r>
              <a:rPr lang="en-US" sz="2200" dirty="0" err="1">
                <a:solidFill>
                  <a:schemeClr val="accent6"/>
                </a:solidFill>
              </a:rPr>
              <a:t>Sativex</a:t>
            </a:r>
            <a:r>
              <a:rPr lang="en-US" sz="2200" dirty="0">
                <a:solidFill>
                  <a:schemeClr val="accent6"/>
                </a:solidFill>
              </a:rPr>
              <a:t> </a:t>
            </a:r>
            <a:r>
              <a:rPr lang="en-US" sz="2200" dirty="0" err="1">
                <a:solidFill>
                  <a:schemeClr val="accent6"/>
                </a:solidFill>
              </a:rPr>
              <a:t>oromucosal</a:t>
            </a:r>
            <a:r>
              <a:rPr lang="en-US" sz="2200" dirty="0">
                <a:solidFill>
                  <a:schemeClr val="accent6"/>
                </a:solidFill>
              </a:rPr>
              <a:t> cannabinoid spray (Level U).</a:t>
            </a:r>
          </a:p>
          <a:p>
            <a:endParaRPr lang="en-US" dirty="0"/>
          </a:p>
        </p:txBody>
      </p:sp>
      <p:sp>
        <p:nvSpPr>
          <p:cNvPr id="4" name="Slide Number Placeholder 3"/>
          <p:cNvSpPr>
            <a:spLocks noGrp="1"/>
          </p:cNvSpPr>
          <p:nvPr>
            <p:ph type="sldNum" sz="quarter" idx="4"/>
          </p:nvPr>
        </p:nvSpPr>
        <p:spPr/>
        <p:txBody>
          <a:bodyPr/>
          <a:lstStyle/>
          <a:p>
            <a:r>
              <a:rPr lang="en-US" i="1" smtClean="0"/>
              <a:t>Slide</a:t>
            </a:r>
            <a:r>
              <a:rPr lang="en-US" smtClean="0"/>
              <a:t> </a:t>
            </a:r>
            <a:fld id="{AE55F20A-800A-A447-8B9C-A926CEEB159C}" type="slidenum">
              <a:rPr lang="en-US" smtClean="0"/>
              <a:pPr/>
              <a:t>38</a:t>
            </a:fld>
            <a:endParaRPr lang="en-US" dirty="0"/>
          </a:p>
        </p:txBody>
      </p:sp>
    </p:spTree>
    <p:extLst>
      <p:ext uri="{BB962C8B-B14F-4D97-AF65-F5344CB8AC3E}">
        <p14:creationId xmlns:p14="http://schemas.microsoft.com/office/powerpoint/2010/main" val="1313108278"/>
      </p:ext>
    </p:extLst>
  </p:cSld>
  <p:clrMapOvr>
    <a:masterClrMapping/>
  </p:clrMapOvr>
  <p:transition>
    <p:wip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Authors</a:t>
            </a:r>
          </a:p>
        </p:txBody>
      </p:sp>
      <p:sp>
        <p:nvSpPr>
          <p:cNvPr id="3" name="Content Placeholder 2"/>
          <p:cNvSpPr>
            <a:spLocks noGrp="1"/>
          </p:cNvSpPr>
          <p:nvPr>
            <p:ph idx="1"/>
          </p:nvPr>
        </p:nvSpPr>
        <p:spPr/>
        <p:txBody>
          <a:bodyPr>
            <a:normAutofit fontScale="92500" lnSpcReduction="10000"/>
          </a:bodyPr>
          <a:lstStyle/>
          <a:p>
            <a:pPr>
              <a:defRPr/>
            </a:pPr>
            <a:r>
              <a:rPr lang="en-US" dirty="0" err="1">
                <a:solidFill>
                  <a:schemeClr val="accent6"/>
                </a:solidFill>
              </a:rPr>
              <a:t>Vijayshree</a:t>
            </a:r>
            <a:r>
              <a:rPr lang="en-US" dirty="0">
                <a:solidFill>
                  <a:schemeClr val="accent6"/>
                </a:solidFill>
              </a:rPr>
              <a:t> Yadav, MD, MCR</a:t>
            </a:r>
          </a:p>
          <a:p>
            <a:pPr>
              <a:defRPr/>
            </a:pPr>
            <a:r>
              <a:rPr lang="en-US" dirty="0">
                <a:solidFill>
                  <a:schemeClr val="accent6"/>
                </a:solidFill>
              </a:rPr>
              <a:t>Christopher </a:t>
            </a:r>
            <a:r>
              <a:rPr lang="en-US" dirty="0" err="1">
                <a:solidFill>
                  <a:schemeClr val="accent6"/>
                </a:solidFill>
              </a:rPr>
              <a:t>Bever</a:t>
            </a:r>
            <a:r>
              <a:rPr lang="en-US" dirty="0">
                <a:solidFill>
                  <a:schemeClr val="accent6"/>
                </a:solidFill>
              </a:rPr>
              <a:t> Jr., MD, MBA, FAAN</a:t>
            </a:r>
          </a:p>
          <a:p>
            <a:pPr>
              <a:defRPr/>
            </a:pPr>
            <a:r>
              <a:rPr lang="en-US" dirty="0">
                <a:solidFill>
                  <a:schemeClr val="accent6"/>
                </a:solidFill>
              </a:rPr>
              <a:t>James Bowen, MD</a:t>
            </a:r>
          </a:p>
          <a:p>
            <a:pPr>
              <a:defRPr/>
            </a:pPr>
            <a:r>
              <a:rPr lang="en-US" dirty="0">
                <a:solidFill>
                  <a:schemeClr val="accent6"/>
                </a:solidFill>
              </a:rPr>
              <a:t>Allen Bowling, MD, PhD</a:t>
            </a:r>
          </a:p>
          <a:p>
            <a:pPr>
              <a:defRPr/>
            </a:pPr>
            <a:r>
              <a:rPr lang="en-US" dirty="0">
                <a:solidFill>
                  <a:schemeClr val="accent6"/>
                </a:solidFill>
              </a:rPr>
              <a:t>Bianca Weinstock-</a:t>
            </a:r>
            <a:r>
              <a:rPr lang="en-US" dirty="0" err="1">
                <a:solidFill>
                  <a:schemeClr val="accent6"/>
                </a:solidFill>
              </a:rPr>
              <a:t>Guttman</a:t>
            </a:r>
            <a:r>
              <a:rPr lang="en-US" dirty="0">
                <a:solidFill>
                  <a:schemeClr val="accent6"/>
                </a:solidFill>
              </a:rPr>
              <a:t>, MD</a:t>
            </a:r>
          </a:p>
          <a:p>
            <a:pPr>
              <a:defRPr/>
            </a:pPr>
            <a:r>
              <a:rPr lang="en-US" dirty="0">
                <a:solidFill>
                  <a:schemeClr val="accent6"/>
                </a:solidFill>
              </a:rPr>
              <a:t>Michelle Cameron, MD, PT</a:t>
            </a:r>
          </a:p>
          <a:p>
            <a:pPr>
              <a:defRPr/>
            </a:pPr>
            <a:r>
              <a:rPr lang="en-US" dirty="0">
                <a:solidFill>
                  <a:schemeClr val="accent6"/>
                </a:solidFill>
              </a:rPr>
              <a:t>Dennis </a:t>
            </a:r>
            <a:r>
              <a:rPr lang="en-US" dirty="0" err="1">
                <a:solidFill>
                  <a:schemeClr val="accent6"/>
                </a:solidFill>
              </a:rPr>
              <a:t>Bourdette</a:t>
            </a:r>
            <a:r>
              <a:rPr lang="en-US" dirty="0">
                <a:solidFill>
                  <a:schemeClr val="accent6"/>
                </a:solidFill>
              </a:rPr>
              <a:t>, MD, FAAN</a:t>
            </a:r>
            <a:endParaRPr lang="en-US" baseline="30000" dirty="0">
              <a:solidFill>
                <a:schemeClr val="accent6"/>
              </a:solidFill>
            </a:endParaRPr>
          </a:p>
          <a:p>
            <a:pPr>
              <a:defRPr/>
            </a:pPr>
            <a:r>
              <a:rPr lang="en-US" dirty="0">
                <a:solidFill>
                  <a:schemeClr val="accent6"/>
                </a:solidFill>
              </a:rPr>
              <a:t>Gary S. </a:t>
            </a:r>
            <a:r>
              <a:rPr lang="en-US" dirty="0" err="1">
                <a:solidFill>
                  <a:schemeClr val="accent6"/>
                </a:solidFill>
              </a:rPr>
              <a:t>Gronseth</a:t>
            </a:r>
            <a:r>
              <a:rPr lang="en-US" dirty="0">
                <a:solidFill>
                  <a:schemeClr val="accent6"/>
                </a:solidFill>
              </a:rPr>
              <a:t>, MD, FAAN</a:t>
            </a:r>
            <a:endParaRPr lang="en-US" baseline="30000" dirty="0">
              <a:solidFill>
                <a:schemeClr val="accent6"/>
              </a:solidFill>
            </a:endParaRPr>
          </a:p>
          <a:p>
            <a:pPr>
              <a:defRPr/>
            </a:pPr>
            <a:r>
              <a:rPr lang="en-US" dirty="0" err="1">
                <a:solidFill>
                  <a:schemeClr val="accent6"/>
                </a:solidFill>
              </a:rPr>
              <a:t>Pushpa</a:t>
            </a:r>
            <a:r>
              <a:rPr lang="en-US" dirty="0">
                <a:solidFill>
                  <a:schemeClr val="accent6"/>
                </a:solidFill>
              </a:rPr>
              <a:t> </a:t>
            </a:r>
            <a:r>
              <a:rPr lang="en-US" dirty="0" err="1">
                <a:solidFill>
                  <a:schemeClr val="accent6"/>
                </a:solidFill>
              </a:rPr>
              <a:t>Narayanaswami</a:t>
            </a:r>
            <a:r>
              <a:rPr lang="en-US" dirty="0">
                <a:solidFill>
                  <a:schemeClr val="accent6"/>
                </a:solidFill>
              </a:rPr>
              <a:t>, MBBS, DM, FAAN</a:t>
            </a:r>
          </a:p>
          <a:p>
            <a:endParaRPr lang="en-US" dirty="0"/>
          </a:p>
        </p:txBody>
      </p:sp>
      <p:sp>
        <p:nvSpPr>
          <p:cNvPr id="4" name="Slide Number Placeholder 3"/>
          <p:cNvSpPr>
            <a:spLocks noGrp="1"/>
          </p:cNvSpPr>
          <p:nvPr>
            <p:ph type="sldNum" sz="quarter" idx="4"/>
          </p:nvPr>
        </p:nvSpPr>
        <p:spPr/>
        <p:txBody>
          <a:bodyPr/>
          <a:lstStyle/>
          <a:p>
            <a:r>
              <a:rPr lang="en-US" i="1" smtClean="0"/>
              <a:t>Slide</a:t>
            </a:r>
            <a:r>
              <a:rPr lang="en-US" smtClean="0"/>
              <a:t> </a:t>
            </a:r>
            <a:fld id="{AE55F20A-800A-A447-8B9C-A926CEEB159C}" type="slidenum">
              <a:rPr lang="en-US" smtClean="0"/>
              <a:pPr/>
              <a:t>3</a:t>
            </a:fld>
            <a:endParaRPr lang="en-US" dirty="0"/>
          </a:p>
        </p:txBody>
      </p:sp>
    </p:spTree>
    <p:extLst>
      <p:ext uri="{BB962C8B-B14F-4D97-AF65-F5344CB8AC3E}">
        <p14:creationId xmlns:p14="http://schemas.microsoft.com/office/powerpoint/2010/main" val="483701488"/>
      </p:ext>
    </p:extLst>
  </p:cSld>
  <p:clrMapOvr>
    <a:masterClrMapping/>
  </p:clrMapOvr>
  <p:transition>
    <p:wipe/>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Herbs: C</a:t>
            </a:r>
            <a:r>
              <a:rPr lang="en-US" dirty="0" smtClean="0"/>
              <a:t>annabis, </a:t>
            </a:r>
            <a:r>
              <a:rPr lang="en-US" dirty="0"/>
              <a:t>cont.</a:t>
            </a:r>
          </a:p>
        </p:txBody>
      </p:sp>
      <p:sp>
        <p:nvSpPr>
          <p:cNvPr id="3" name="Content Placeholder 2"/>
          <p:cNvSpPr>
            <a:spLocks noGrp="1"/>
          </p:cNvSpPr>
          <p:nvPr>
            <p:ph idx="1"/>
          </p:nvPr>
        </p:nvSpPr>
        <p:spPr/>
        <p:txBody>
          <a:bodyPr>
            <a:normAutofit fontScale="85000" lnSpcReduction="20000"/>
          </a:bodyPr>
          <a:lstStyle/>
          <a:p>
            <a:pPr marL="0" indent="0">
              <a:buNone/>
            </a:pPr>
            <a:r>
              <a:rPr lang="en-US" b="1" i="1" dirty="0" smtClean="0">
                <a:solidFill>
                  <a:schemeClr val="accent1"/>
                </a:solidFill>
              </a:rPr>
              <a:t>Smoked </a:t>
            </a:r>
            <a:r>
              <a:rPr lang="en-US" b="1" i="1" dirty="0">
                <a:solidFill>
                  <a:schemeClr val="accent1"/>
                </a:solidFill>
              </a:rPr>
              <a:t>C</a:t>
            </a:r>
            <a:r>
              <a:rPr lang="en-US" b="1" i="1" dirty="0" smtClean="0">
                <a:solidFill>
                  <a:schemeClr val="accent1"/>
                </a:solidFill>
              </a:rPr>
              <a:t>annabis</a:t>
            </a:r>
            <a:br>
              <a:rPr lang="en-US" b="1" i="1" dirty="0" smtClean="0">
                <a:solidFill>
                  <a:schemeClr val="accent1"/>
                </a:solidFill>
              </a:rPr>
            </a:br>
            <a:endParaRPr lang="en-US" b="1" i="1" dirty="0">
              <a:solidFill>
                <a:schemeClr val="accent1"/>
              </a:solidFill>
            </a:endParaRPr>
          </a:p>
          <a:p>
            <a:pPr marL="0" indent="0">
              <a:buNone/>
            </a:pPr>
            <a:r>
              <a:rPr lang="en-US" b="1" dirty="0">
                <a:solidFill>
                  <a:schemeClr val="accent1"/>
                </a:solidFill>
              </a:rPr>
              <a:t>Conclusion</a:t>
            </a:r>
          </a:p>
          <a:p>
            <a:r>
              <a:rPr lang="en-US" dirty="0">
                <a:solidFill>
                  <a:schemeClr val="accent6"/>
                </a:solidFill>
              </a:rPr>
              <a:t>Data are inadequate to determine the safety or efficacy of smoked cannabis used for spasticity and pain (1 Class III study</a:t>
            </a:r>
            <a:r>
              <a:rPr lang="en-US" baseline="30000" dirty="0">
                <a:solidFill>
                  <a:schemeClr val="accent6"/>
                </a:solidFill>
              </a:rPr>
              <a:t>e72</a:t>
            </a:r>
            <a:r>
              <a:rPr lang="en-US" dirty="0">
                <a:solidFill>
                  <a:schemeClr val="accent6"/>
                </a:solidFill>
              </a:rPr>
              <a:t>), balance/posture (1 Class III study</a:t>
            </a:r>
            <a:r>
              <a:rPr lang="en-US" baseline="30000" dirty="0">
                <a:solidFill>
                  <a:schemeClr val="accent6"/>
                </a:solidFill>
              </a:rPr>
              <a:t>e73</a:t>
            </a:r>
            <a:r>
              <a:rPr lang="en-US" dirty="0">
                <a:solidFill>
                  <a:schemeClr val="accent6"/>
                </a:solidFill>
              </a:rPr>
              <a:t>), and cognition (1 Class III study</a:t>
            </a:r>
            <a:r>
              <a:rPr lang="en-US" baseline="30000" dirty="0">
                <a:solidFill>
                  <a:schemeClr val="accent6"/>
                </a:solidFill>
              </a:rPr>
              <a:t>e72</a:t>
            </a:r>
            <a:r>
              <a:rPr lang="en-US" dirty="0">
                <a:solidFill>
                  <a:schemeClr val="accent6"/>
                </a:solidFill>
              </a:rPr>
              <a:t>). </a:t>
            </a:r>
          </a:p>
          <a:p>
            <a:pPr marL="0" indent="0">
              <a:buNone/>
            </a:pPr>
            <a:endParaRPr lang="en-US" b="1" dirty="0">
              <a:solidFill>
                <a:schemeClr val="accent1"/>
              </a:solidFill>
            </a:endParaRPr>
          </a:p>
          <a:p>
            <a:pPr marL="0" indent="0">
              <a:buNone/>
            </a:pPr>
            <a:r>
              <a:rPr lang="en-US" b="1" dirty="0">
                <a:solidFill>
                  <a:schemeClr val="accent1"/>
                </a:solidFill>
              </a:rPr>
              <a:t>Recommendation</a:t>
            </a:r>
          </a:p>
          <a:p>
            <a:r>
              <a:rPr lang="en-US" dirty="0">
                <a:solidFill>
                  <a:schemeClr val="accent6"/>
                </a:solidFill>
              </a:rPr>
              <a:t>Data are inadequate to support or refute use of smoked cannabis for spasticity, pain, balance/posture, or cognition in MS (</a:t>
            </a:r>
            <a:r>
              <a:rPr lang="en-US" b="1" dirty="0">
                <a:solidFill>
                  <a:schemeClr val="accent6"/>
                </a:solidFill>
              </a:rPr>
              <a:t>Level U</a:t>
            </a:r>
            <a:r>
              <a:rPr lang="en-US" dirty="0">
                <a:solidFill>
                  <a:schemeClr val="accent6"/>
                </a:solidFill>
              </a:rPr>
              <a:t>).</a:t>
            </a:r>
          </a:p>
          <a:p>
            <a:endParaRPr lang="en-US" dirty="0"/>
          </a:p>
        </p:txBody>
      </p:sp>
      <p:sp>
        <p:nvSpPr>
          <p:cNvPr id="4" name="Slide Number Placeholder 3"/>
          <p:cNvSpPr>
            <a:spLocks noGrp="1"/>
          </p:cNvSpPr>
          <p:nvPr>
            <p:ph type="sldNum" sz="quarter" idx="4"/>
          </p:nvPr>
        </p:nvSpPr>
        <p:spPr/>
        <p:txBody>
          <a:bodyPr/>
          <a:lstStyle/>
          <a:p>
            <a:r>
              <a:rPr lang="en-US" i="1" smtClean="0"/>
              <a:t>Slide</a:t>
            </a:r>
            <a:r>
              <a:rPr lang="en-US" smtClean="0"/>
              <a:t> </a:t>
            </a:r>
            <a:fld id="{AE55F20A-800A-A447-8B9C-A926CEEB159C}" type="slidenum">
              <a:rPr lang="en-US" smtClean="0"/>
              <a:pPr/>
              <a:t>39</a:t>
            </a:fld>
            <a:endParaRPr lang="en-US" dirty="0"/>
          </a:p>
        </p:txBody>
      </p:sp>
    </p:spTree>
    <p:extLst>
      <p:ext uri="{BB962C8B-B14F-4D97-AF65-F5344CB8AC3E}">
        <p14:creationId xmlns:p14="http://schemas.microsoft.com/office/powerpoint/2010/main" val="2691152026"/>
      </p:ext>
    </p:extLst>
  </p:cSld>
  <p:clrMapOvr>
    <a:masterClrMapping/>
  </p:clrMapOvr>
  <p:transition>
    <p:wipe/>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Herbs: C</a:t>
            </a:r>
            <a:r>
              <a:rPr lang="en-US" dirty="0" smtClean="0"/>
              <a:t>annabis, </a:t>
            </a:r>
            <a:r>
              <a:rPr lang="en-US" dirty="0"/>
              <a:t>cont.</a:t>
            </a:r>
          </a:p>
        </p:txBody>
      </p:sp>
      <p:sp>
        <p:nvSpPr>
          <p:cNvPr id="3" name="Content Placeholder 2"/>
          <p:cNvSpPr>
            <a:spLocks noGrp="1"/>
          </p:cNvSpPr>
          <p:nvPr>
            <p:ph idx="1"/>
          </p:nvPr>
        </p:nvSpPr>
        <p:spPr/>
        <p:txBody>
          <a:bodyPr>
            <a:normAutofit fontScale="77500" lnSpcReduction="20000"/>
          </a:bodyPr>
          <a:lstStyle/>
          <a:p>
            <a:pPr marL="0" indent="0">
              <a:buNone/>
            </a:pPr>
            <a:r>
              <a:rPr lang="en-US" sz="3600" b="1" dirty="0">
                <a:solidFill>
                  <a:schemeClr val="accent1"/>
                </a:solidFill>
              </a:rPr>
              <a:t>Clinical </a:t>
            </a:r>
            <a:r>
              <a:rPr lang="en-US" sz="3600" b="1" dirty="0" smtClean="0">
                <a:solidFill>
                  <a:schemeClr val="accent1"/>
                </a:solidFill>
              </a:rPr>
              <a:t>Context</a:t>
            </a:r>
            <a:endParaRPr lang="en-US" sz="3600" b="1" dirty="0">
              <a:solidFill>
                <a:schemeClr val="accent1"/>
              </a:solidFill>
            </a:endParaRPr>
          </a:p>
          <a:p>
            <a:r>
              <a:rPr lang="en-US" dirty="0">
                <a:solidFill>
                  <a:schemeClr val="accent6"/>
                </a:solidFill>
              </a:rPr>
              <a:t>In the reviewed studies, cannabinoids were generally well tolerated, although some SAEs were reported.</a:t>
            </a:r>
            <a:endParaRPr lang="en-US" b="1" dirty="0">
              <a:solidFill>
                <a:schemeClr val="accent6"/>
              </a:solidFill>
            </a:endParaRPr>
          </a:p>
          <a:p>
            <a:r>
              <a:rPr lang="en-US" dirty="0">
                <a:solidFill>
                  <a:schemeClr val="accent6"/>
                </a:solidFill>
              </a:rPr>
              <a:t>Mild or moderate </a:t>
            </a:r>
            <a:r>
              <a:rPr lang="en-US" dirty="0" smtClean="0">
                <a:solidFill>
                  <a:schemeClr val="accent6"/>
                </a:solidFill>
              </a:rPr>
              <a:t>AEs </a:t>
            </a:r>
            <a:r>
              <a:rPr lang="en-US" dirty="0">
                <a:solidFill>
                  <a:schemeClr val="accent6"/>
                </a:solidFill>
              </a:rPr>
              <a:t>were common (reported in approximately 50</a:t>
            </a:r>
            <a:r>
              <a:rPr lang="en-US" dirty="0" smtClean="0">
                <a:solidFill>
                  <a:schemeClr val="accent6"/>
                </a:solidFill>
              </a:rPr>
              <a:t>%</a:t>
            </a:r>
            <a:r>
              <a:rPr lang="en-US" dirty="0" smtClean="0">
                <a:solidFill>
                  <a:schemeClr val="accent6"/>
                </a:solidFill>
                <a:sym typeface="Symbol"/>
              </a:rPr>
              <a:t></a:t>
            </a:r>
            <a:r>
              <a:rPr lang="en-US" dirty="0" smtClean="0">
                <a:solidFill>
                  <a:schemeClr val="accent6"/>
                </a:solidFill>
              </a:rPr>
              <a:t>80</a:t>
            </a:r>
            <a:r>
              <a:rPr lang="en-US" dirty="0">
                <a:solidFill>
                  <a:schemeClr val="accent6"/>
                </a:solidFill>
              </a:rPr>
              <a:t>% of study subjects) and appeared to be of similar prevalence in subjects receiving cannabinoids and in those receiving a placebo control intervention. </a:t>
            </a:r>
          </a:p>
          <a:p>
            <a:r>
              <a:rPr lang="en-US" dirty="0">
                <a:solidFill>
                  <a:schemeClr val="accent6"/>
                </a:solidFill>
              </a:rPr>
              <a:t>Most studies of cannabis for efficacy were of short duration, ranging from </a:t>
            </a:r>
            <a:r>
              <a:rPr lang="en-US" dirty="0" smtClean="0">
                <a:solidFill>
                  <a:schemeClr val="accent6"/>
                </a:solidFill>
              </a:rPr>
              <a:t>6</a:t>
            </a:r>
            <a:r>
              <a:rPr lang="en-US" dirty="0" smtClean="0">
                <a:solidFill>
                  <a:schemeClr val="accent6"/>
                </a:solidFill>
                <a:sym typeface="Symbol"/>
              </a:rPr>
              <a:t></a:t>
            </a:r>
            <a:r>
              <a:rPr lang="en-US" dirty="0" smtClean="0">
                <a:solidFill>
                  <a:schemeClr val="accent6"/>
                </a:solidFill>
              </a:rPr>
              <a:t>15 </a:t>
            </a:r>
            <a:r>
              <a:rPr lang="en-US" dirty="0">
                <a:solidFill>
                  <a:schemeClr val="accent6"/>
                </a:solidFill>
              </a:rPr>
              <a:t>weeks. </a:t>
            </a:r>
          </a:p>
          <a:p>
            <a:r>
              <a:rPr lang="en-US" dirty="0">
                <a:solidFill>
                  <a:schemeClr val="accent6"/>
                </a:solidFill>
              </a:rPr>
              <a:t>No evidence was available for evaluating the safety and efficacy of smoked cannabis, although results from a single Class III study</a:t>
            </a:r>
            <a:r>
              <a:rPr lang="en-US" baseline="30000" dirty="0">
                <a:solidFill>
                  <a:schemeClr val="accent6"/>
                </a:solidFill>
              </a:rPr>
              <a:t>e72</a:t>
            </a:r>
            <a:r>
              <a:rPr lang="en-US" dirty="0">
                <a:solidFill>
                  <a:schemeClr val="accent6"/>
                </a:solidFill>
              </a:rPr>
              <a:t> suggest that decline in cognitive performance may be an SAE. </a:t>
            </a:r>
          </a:p>
          <a:p>
            <a:endParaRPr lang="en-US" dirty="0"/>
          </a:p>
        </p:txBody>
      </p:sp>
      <p:sp>
        <p:nvSpPr>
          <p:cNvPr id="4" name="Slide Number Placeholder 3"/>
          <p:cNvSpPr>
            <a:spLocks noGrp="1"/>
          </p:cNvSpPr>
          <p:nvPr>
            <p:ph type="sldNum" sz="quarter" idx="4"/>
          </p:nvPr>
        </p:nvSpPr>
        <p:spPr/>
        <p:txBody>
          <a:bodyPr/>
          <a:lstStyle/>
          <a:p>
            <a:r>
              <a:rPr lang="en-US" i="1" smtClean="0"/>
              <a:t>Slide</a:t>
            </a:r>
            <a:r>
              <a:rPr lang="en-US" smtClean="0"/>
              <a:t> </a:t>
            </a:r>
            <a:fld id="{AE55F20A-800A-A447-8B9C-A926CEEB159C}" type="slidenum">
              <a:rPr lang="en-US" smtClean="0"/>
              <a:pPr/>
              <a:t>40</a:t>
            </a:fld>
            <a:endParaRPr lang="en-US" dirty="0"/>
          </a:p>
        </p:txBody>
      </p:sp>
    </p:spTree>
    <p:extLst>
      <p:ext uri="{BB962C8B-B14F-4D97-AF65-F5344CB8AC3E}">
        <p14:creationId xmlns:p14="http://schemas.microsoft.com/office/powerpoint/2010/main" val="2628424679"/>
      </p:ext>
    </p:extLst>
  </p:cSld>
  <p:clrMapOvr>
    <a:masterClrMapping/>
  </p:clrMapOvr>
  <p:transition>
    <p:wipe/>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Herbs: C</a:t>
            </a:r>
            <a:r>
              <a:rPr lang="en-US" dirty="0" smtClean="0"/>
              <a:t>annabis, </a:t>
            </a:r>
            <a:r>
              <a:rPr lang="en-US" dirty="0"/>
              <a:t>cont.</a:t>
            </a:r>
          </a:p>
        </p:txBody>
      </p:sp>
      <p:sp>
        <p:nvSpPr>
          <p:cNvPr id="3" name="Content Placeholder 2"/>
          <p:cNvSpPr>
            <a:spLocks noGrp="1"/>
          </p:cNvSpPr>
          <p:nvPr>
            <p:ph idx="1"/>
          </p:nvPr>
        </p:nvSpPr>
        <p:spPr/>
        <p:txBody>
          <a:bodyPr>
            <a:normAutofit fontScale="77500" lnSpcReduction="20000"/>
          </a:bodyPr>
          <a:lstStyle/>
          <a:p>
            <a:pPr marL="0" indent="0">
              <a:buNone/>
            </a:pPr>
            <a:r>
              <a:rPr lang="en-US" sz="3600" b="1" dirty="0">
                <a:solidFill>
                  <a:schemeClr val="accent1"/>
                </a:solidFill>
              </a:rPr>
              <a:t>Clinical C</a:t>
            </a:r>
            <a:r>
              <a:rPr lang="en-US" sz="3600" b="1" dirty="0" smtClean="0">
                <a:solidFill>
                  <a:schemeClr val="accent1"/>
                </a:solidFill>
              </a:rPr>
              <a:t>ontext, cont.</a:t>
            </a:r>
            <a:endParaRPr lang="en-US" sz="3600" b="1" dirty="0">
              <a:solidFill>
                <a:schemeClr val="accent1"/>
              </a:solidFill>
            </a:endParaRPr>
          </a:p>
          <a:p>
            <a:r>
              <a:rPr lang="en-US" dirty="0">
                <a:solidFill>
                  <a:schemeClr val="accent6"/>
                </a:solidFill>
              </a:rPr>
              <a:t>An important limitation of studies involving cannabis is the potential for the central effects of cannabis that can potentially unmask the subjects to the treatment assignment and hence influence some of the subjective outcome results.</a:t>
            </a:r>
            <a:endParaRPr lang="en-US" b="1" dirty="0">
              <a:solidFill>
                <a:schemeClr val="accent6"/>
              </a:solidFill>
            </a:endParaRPr>
          </a:p>
          <a:p>
            <a:r>
              <a:rPr lang="en-US" dirty="0">
                <a:solidFill>
                  <a:schemeClr val="accent6"/>
                </a:solidFill>
              </a:rPr>
              <a:t>Where details of AEs were provided, no significant attributable laboratory, hematologic, urologic, or cardiac changes were noted and no significant differences were noted in vital signs. CNS AEs (e.g., dizziness, somnolence, drowsiness, lightheadedness, memory disturbance, difficulty concentrating) were more common in subjects receiving cannabinoids than in those receiving placebo. The most common of these was dizziness, which occurred in 15% to 50% of </a:t>
            </a:r>
            <a:r>
              <a:rPr lang="en-US" dirty="0" smtClean="0">
                <a:solidFill>
                  <a:schemeClr val="accent6"/>
                </a:solidFill>
              </a:rPr>
              <a:t>subjects.</a:t>
            </a:r>
            <a:r>
              <a:rPr lang="en-US" baseline="30000" dirty="0" smtClean="0">
                <a:solidFill>
                  <a:schemeClr val="accent6"/>
                </a:solidFill>
              </a:rPr>
              <a:t>e55,e56,e59</a:t>
            </a:r>
            <a:r>
              <a:rPr lang="en-US" baseline="30000" dirty="0" smtClean="0">
                <a:solidFill>
                  <a:schemeClr val="accent6"/>
                </a:solidFill>
                <a:sym typeface="Symbol"/>
              </a:rPr>
              <a:t></a:t>
            </a:r>
            <a:r>
              <a:rPr lang="en-US" baseline="30000" dirty="0" smtClean="0">
                <a:solidFill>
                  <a:schemeClr val="accent6"/>
                </a:solidFill>
              </a:rPr>
              <a:t>e62,e65,e69</a:t>
            </a:r>
            <a:r>
              <a:rPr lang="en-US" baseline="30000" dirty="0" smtClean="0">
                <a:solidFill>
                  <a:schemeClr val="accent6"/>
                </a:solidFill>
                <a:sym typeface="Symbol"/>
              </a:rPr>
              <a:t></a:t>
            </a:r>
            <a:r>
              <a:rPr lang="en-US" baseline="30000" dirty="0" smtClean="0">
                <a:solidFill>
                  <a:schemeClr val="accent6"/>
                </a:solidFill>
              </a:rPr>
              <a:t>e71</a:t>
            </a:r>
            <a:r>
              <a:rPr lang="en-US" dirty="0" smtClean="0">
                <a:solidFill>
                  <a:schemeClr val="accent6"/>
                </a:solidFill>
              </a:rPr>
              <a:t> </a:t>
            </a:r>
            <a:endParaRPr lang="en-US" dirty="0">
              <a:solidFill>
                <a:schemeClr val="accent6"/>
              </a:solidFill>
            </a:endParaRPr>
          </a:p>
          <a:p>
            <a:endParaRPr lang="en-US" dirty="0"/>
          </a:p>
        </p:txBody>
      </p:sp>
      <p:sp>
        <p:nvSpPr>
          <p:cNvPr id="4" name="Slide Number Placeholder 3"/>
          <p:cNvSpPr>
            <a:spLocks noGrp="1"/>
          </p:cNvSpPr>
          <p:nvPr>
            <p:ph type="sldNum" sz="quarter" idx="4"/>
          </p:nvPr>
        </p:nvSpPr>
        <p:spPr/>
        <p:txBody>
          <a:bodyPr/>
          <a:lstStyle/>
          <a:p>
            <a:r>
              <a:rPr lang="en-US" i="1" smtClean="0"/>
              <a:t>Slide</a:t>
            </a:r>
            <a:r>
              <a:rPr lang="en-US" smtClean="0"/>
              <a:t> </a:t>
            </a:r>
            <a:fld id="{AE55F20A-800A-A447-8B9C-A926CEEB159C}" type="slidenum">
              <a:rPr lang="en-US" smtClean="0"/>
              <a:pPr/>
              <a:t>41</a:t>
            </a:fld>
            <a:endParaRPr lang="en-US" dirty="0"/>
          </a:p>
        </p:txBody>
      </p:sp>
    </p:spTree>
    <p:extLst>
      <p:ext uri="{BB962C8B-B14F-4D97-AF65-F5344CB8AC3E}">
        <p14:creationId xmlns:p14="http://schemas.microsoft.com/office/powerpoint/2010/main" val="920824037"/>
      </p:ext>
    </p:extLst>
  </p:cSld>
  <p:clrMapOvr>
    <a:masterClrMapping/>
  </p:clrMapOvr>
  <p:transition>
    <p:wipe/>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Herbs: C</a:t>
            </a:r>
            <a:r>
              <a:rPr lang="en-US" dirty="0" smtClean="0"/>
              <a:t>annabis, </a:t>
            </a:r>
            <a:r>
              <a:rPr lang="en-US" dirty="0"/>
              <a:t>cont.</a:t>
            </a:r>
          </a:p>
        </p:txBody>
      </p:sp>
      <p:sp>
        <p:nvSpPr>
          <p:cNvPr id="3" name="Content Placeholder 2"/>
          <p:cNvSpPr>
            <a:spLocks noGrp="1"/>
          </p:cNvSpPr>
          <p:nvPr>
            <p:ph idx="1"/>
          </p:nvPr>
        </p:nvSpPr>
        <p:spPr/>
        <p:txBody>
          <a:bodyPr>
            <a:normAutofit fontScale="70000" lnSpcReduction="20000"/>
          </a:bodyPr>
          <a:lstStyle/>
          <a:p>
            <a:pPr marL="0" indent="0">
              <a:buNone/>
            </a:pPr>
            <a:r>
              <a:rPr lang="en-US" sz="3600" b="1" dirty="0">
                <a:solidFill>
                  <a:schemeClr val="accent1"/>
                </a:solidFill>
              </a:rPr>
              <a:t>Clinical C</a:t>
            </a:r>
            <a:r>
              <a:rPr lang="en-US" sz="3600" b="1" dirty="0" smtClean="0">
                <a:solidFill>
                  <a:schemeClr val="accent1"/>
                </a:solidFill>
              </a:rPr>
              <a:t>ontext, cont.</a:t>
            </a:r>
            <a:endParaRPr lang="en-US" sz="3600" b="1" dirty="0">
              <a:solidFill>
                <a:schemeClr val="accent1"/>
              </a:solidFill>
            </a:endParaRPr>
          </a:p>
          <a:p>
            <a:r>
              <a:rPr lang="en-US" dirty="0">
                <a:solidFill>
                  <a:schemeClr val="accent6"/>
                </a:solidFill>
              </a:rPr>
              <a:t>Because cannabinoids have known psychoactive properties, their potential for psychopathological and neurocognitive AEs is a concern especially in a patient population that may be vulnerable due to underlying disorders such as MS.</a:t>
            </a:r>
            <a:endParaRPr lang="en-US" b="1" dirty="0">
              <a:solidFill>
                <a:schemeClr val="accent6"/>
              </a:solidFill>
            </a:endParaRPr>
          </a:p>
          <a:p>
            <a:r>
              <a:rPr lang="en-US" dirty="0">
                <a:solidFill>
                  <a:schemeClr val="accent6"/>
                </a:solidFill>
              </a:rPr>
              <a:t>Clinicians should therefore counsel patients about the potential for psychopathologic/cognitive AEs as well as other AEs associated with cannabinoids. </a:t>
            </a:r>
            <a:r>
              <a:rPr lang="en-US" dirty="0" err="1">
                <a:solidFill>
                  <a:schemeClr val="accent6"/>
                </a:solidFill>
              </a:rPr>
              <a:t>Sativex</a:t>
            </a:r>
            <a:r>
              <a:rPr lang="en-US" dirty="0">
                <a:solidFill>
                  <a:schemeClr val="accent6"/>
                </a:solidFill>
              </a:rPr>
              <a:t> </a:t>
            </a:r>
            <a:r>
              <a:rPr lang="en-US" dirty="0" err="1">
                <a:solidFill>
                  <a:schemeClr val="accent6"/>
                </a:solidFill>
              </a:rPr>
              <a:t>oromucosal</a:t>
            </a:r>
            <a:r>
              <a:rPr lang="en-US" dirty="0">
                <a:solidFill>
                  <a:schemeClr val="accent6"/>
                </a:solidFill>
              </a:rPr>
              <a:t> cannabinoid spray is not US Food and Drug Administration (FDA) approved and is not available in the United States. </a:t>
            </a:r>
          </a:p>
          <a:p>
            <a:r>
              <a:rPr lang="en-US" dirty="0">
                <a:solidFill>
                  <a:schemeClr val="accent6"/>
                </a:solidFill>
              </a:rPr>
              <a:t>In the United States, caution should be exercised with regard to the extrapolation of the results of trials of standardized OCEs (which are not commercially available) to other, </a:t>
            </a:r>
            <a:r>
              <a:rPr lang="en-US" dirty="0" err="1">
                <a:solidFill>
                  <a:schemeClr val="accent6"/>
                </a:solidFill>
              </a:rPr>
              <a:t>nonstandardized</a:t>
            </a:r>
            <a:r>
              <a:rPr lang="en-US" dirty="0">
                <a:solidFill>
                  <a:schemeClr val="accent6"/>
                </a:solidFill>
              </a:rPr>
              <a:t> and </a:t>
            </a:r>
            <a:r>
              <a:rPr lang="en-US" dirty="0" err="1">
                <a:solidFill>
                  <a:schemeClr val="accent6"/>
                </a:solidFill>
              </a:rPr>
              <a:t>nonregulated</a:t>
            </a:r>
            <a:r>
              <a:rPr lang="en-US" dirty="0">
                <a:solidFill>
                  <a:schemeClr val="accent6"/>
                </a:solidFill>
              </a:rPr>
              <a:t>, cannabis extracts (which may be commercially available in states with medical marijuana laws).</a:t>
            </a:r>
          </a:p>
          <a:p>
            <a:endParaRPr lang="en-US" b="1" dirty="0"/>
          </a:p>
        </p:txBody>
      </p:sp>
      <p:sp>
        <p:nvSpPr>
          <p:cNvPr id="4" name="Slide Number Placeholder 3"/>
          <p:cNvSpPr>
            <a:spLocks noGrp="1"/>
          </p:cNvSpPr>
          <p:nvPr>
            <p:ph type="sldNum" sz="quarter" idx="4"/>
          </p:nvPr>
        </p:nvSpPr>
        <p:spPr/>
        <p:txBody>
          <a:bodyPr/>
          <a:lstStyle/>
          <a:p>
            <a:r>
              <a:rPr lang="en-US" i="1" smtClean="0"/>
              <a:t>Slide</a:t>
            </a:r>
            <a:r>
              <a:rPr lang="en-US" smtClean="0"/>
              <a:t> </a:t>
            </a:r>
            <a:fld id="{AE55F20A-800A-A447-8B9C-A926CEEB159C}" type="slidenum">
              <a:rPr lang="en-US" smtClean="0"/>
              <a:pPr/>
              <a:t>42</a:t>
            </a:fld>
            <a:endParaRPr lang="en-US" dirty="0"/>
          </a:p>
        </p:txBody>
      </p:sp>
    </p:spTree>
    <p:extLst>
      <p:ext uri="{BB962C8B-B14F-4D97-AF65-F5344CB8AC3E}">
        <p14:creationId xmlns:p14="http://schemas.microsoft.com/office/powerpoint/2010/main" val="3966447487"/>
      </p:ext>
    </p:extLst>
  </p:cSld>
  <p:clrMapOvr>
    <a:masterClrMapping/>
  </p:clrMapOvr>
  <p:transition>
    <p:wipe/>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Dietary Supplementation: Low-fat </a:t>
            </a:r>
            <a:r>
              <a:rPr lang="en-US" dirty="0"/>
              <a:t>D</a:t>
            </a:r>
            <a:r>
              <a:rPr lang="en-US" dirty="0" smtClean="0"/>
              <a:t>iet with Omega-3 </a:t>
            </a:r>
            <a:r>
              <a:rPr lang="en-US" dirty="0"/>
              <a:t>F</a:t>
            </a:r>
            <a:r>
              <a:rPr lang="en-US" dirty="0" smtClean="0"/>
              <a:t>atty </a:t>
            </a:r>
            <a:r>
              <a:rPr lang="en-US" dirty="0"/>
              <a:t>A</a:t>
            </a:r>
            <a:r>
              <a:rPr lang="en-US" dirty="0" smtClean="0"/>
              <a:t>cids</a:t>
            </a:r>
            <a:endParaRPr lang="en-US" dirty="0"/>
          </a:p>
        </p:txBody>
      </p:sp>
      <p:sp>
        <p:nvSpPr>
          <p:cNvPr id="3" name="Content Placeholder 2"/>
          <p:cNvSpPr>
            <a:spLocks noGrp="1"/>
          </p:cNvSpPr>
          <p:nvPr>
            <p:ph idx="1"/>
          </p:nvPr>
        </p:nvSpPr>
        <p:spPr/>
        <p:txBody>
          <a:bodyPr>
            <a:normAutofit fontScale="92500" lnSpcReduction="20000"/>
          </a:bodyPr>
          <a:lstStyle/>
          <a:p>
            <a:pPr marL="0" indent="0">
              <a:lnSpc>
                <a:spcPct val="90000"/>
              </a:lnSpc>
              <a:spcBef>
                <a:spcPct val="0"/>
              </a:spcBef>
              <a:buNone/>
              <a:defRPr/>
            </a:pPr>
            <a:r>
              <a:rPr lang="en-US" sz="3200" b="1" dirty="0">
                <a:solidFill>
                  <a:schemeClr val="tx2"/>
                </a:solidFill>
                <a:cs typeface="Arial Narrow" pitchFamily="34" charset="0"/>
              </a:rPr>
              <a:t>Conclusion</a:t>
            </a:r>
          </a:p>
          <a:p>
            <a:pPr>
              <a:lnSpc>
                <a:spcPct val="90000"/>
              </a:lnSpc>
              <a:spcBef>
                <a:spcPct val="0"/>
              </a:spcBef>
              <a:defRPr/>
            </a:pPr>
            <a:r>
              <a:rPr lang="en-US" dirty="0">
                <a:solidFill>
                  <a:schemeClr val="accent6"/>
                </a:solidFill>
              </a:rPr>
              <a:t>A low-fat diet with fish oil supplementation is probably ineffective for reducing MS-related relapse, disability, or MRI lesions, or for improving fatigue or QOL symptoms (RRMS; 1 Class I study,</a:t>
            </a:r>
            <a:r>
              <a:rPr lang="en-US" baseline="30000" dirty="0">
                <a:solidFill>
                  <a:schemeClr val="accent6"/>
                </a:solidFill>
              </a:rPr>
              <a:t>e74</a:t>
            </a:r>
            <a:r>
              <a:rPr lang="en-US" dirty="0">
                <a:solidFill>
                  <a:schemeClr val="accent6"/>
                </a:solidFill>
              </a:rPr>
              <a:t> 1 Class III study</a:t>
            </a:r>
            <a:r>
              <a:rPr lang="en-US" baseline="30000" dirty="0">
                <a:solidFill>
                  <a:schemeClr val="accent6"/>
                </a:solidFill>
              </a:rPr>
              <a:t>e76</a:t>
            </a:r>
            <a:r>
              <a:rPr lang="en-US" dirty="0">
                <a:solidFill>
                  <a:schemeClr val="accent6"/>
                </a:solidFill>
              </a:rPr>
              <a:t>). </a:t>
            </a:r>
          </a:p>
          <a:p>
            <a:pPr marL="0" indent="0">
              <a:lnSpc>
                <a:spcPct val="90000"/>
              </a:lnSpc>
              <a:spcBef>
                <a:spcPct val="0"/>
              </a:spcBef>
              <a:buNone/>
              <a:defRPr/>
            </a:pPr>
            <a:endParaRPr lang="en-US" dirty="0"/>
          </a:p>
          <a:p>
            <a:pPr marL="0" indent="0">
              <a:lnSpc>
                <a:spcPct val="90000"/>
              </a:lnSpc>
              <a:spcBef>
                <a:spcPct val="0"/>
              </a:spcBef>
              <a:buNone/>
              <a:defRPr/>
            </a:pPr>
            <a:r>
              <a:rPr lang="en-US" sz="3200" b="1" dirty="0">
                <a:solidFill>
                  <a:schemeClr val="tx2"/>
                </a:solidFill>
                <a:cs typeface="Arial Narrow" pitchFamily="34" charset="0"/>
              </a:rPr>
              <a:t>Recommendation</a:t>
            </a:r>
          </a:p>
          <a:p>
            <a:pPr>
              <a:defRPr/>
            </a:pPr>
            <a:r>
              <a:rPr lang="en-US" dirty="0">
                <a:solidFill>
                  <a:schemeClr val="accent6"/>
                </a:solidFill>
              </a:rPr>
              <a:t>Clinicians might counsel patients that a low-fat diet with fish oil (omega-3 fatty acids) supplementation is probably ineffective for reducing relapses, disability, or MRI lesions, or for improving fatigue or QOL symptoms in MS (</a:t>
            </a:r>
            <a:r>
              <a:rPr lang="en-US" b="1" dirty="0">
                <a:solidFill>
                  <a:schemeClr val="accent6"/>
                </a:solidFill>
              </a:rPr>
              <a:t>Level B</a:t>
            </a:r>
            <a:r>
              <a:rPr lang="en-US" dirty="0">
                <a:solidFill>
                  <a:schemeClr val="accent6"/>
                </a:solidFill>
              </a:rPr>
              <a:t>).</a:t>
            </a:r>
          </a:p>
          <a:p>
            <a:endParaRPr lang="en-US" dirty="0"/>
          </a:p>
        </p:txBody>
      </p:sp>
      <p:sp>
        <p:nvSpPr>
          <p:cNvPr id="4" name="Slide Number Placeholder 3"/>
          <p:cNvSpPr>
            <a:spLocks noGrp="1"/>
          </p:cNvSpPr>
          <p:nvPr>
            <p:ph type="sldNum" sz="quarter" idx="4"/>
          </p:nvPr>
        </p:nvSpPr>
        <p:spPr/>
        <p:txBody>
          <a:bodyPr/>
          <a:lstStyle/>
          <a:p>
            <a:r>
              <a:rPr lang="en-US" i="1" smtClean="0"/>
              <a:t>Slide</a:t>
            </a:r>
            <a:r>
              <a:rPr lang="en-US" smtClean="0"/>
              <a:t> </a:t>
            </a:r>
            <a:fld id="{AE55F20A-800A-A447-8B9C-A926CEEB159C}" type="slidenum">
              <a:rPr lang="en-US" smtClean="0"/>
              <a:pPr/>
              <a:t>43</a:t>
            </a:fld>
            <a:endParaRPr lang="en-US" dirty="0"/>
          </a:p>
        </p:txBody>
      </p:sp>
    </p:spTree>
    <p:extLst>
      <p:ext uri="{BB962C8B-B14F-4D97-AF65-F5344CB8AC3E}">
        <p14:creationId xmlns:p14="http://schemas.microsoft.com/office/powerpoint/2010/main" val="4276006680"/>
      </p:ext>
    </p:extLst>
  </p:cSld>
  <p:clrMapOvr>
    <a:masterClrMapping/>
  </p:clrMapOvr>
  <p:transition>
    <p:wipe/>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Dietary Supplementation: Linoleic </a:t>
            </a:r>
            <a:r>
              <a:rPr lang="en-US" dirty="0"/>
              <a:t>A</a:t>
            </a:r>
            <a:r>
              <a:rPr lang="en-US" dirty="0" smtClean="0"/>
              <a:t>cid</a:t>
            </a:r>
            <a:endParaRPr lang="en-US" dirty="0"/>
          </a:p>
        </p:txBody>
      </p:sp>
      <p:sp>
        <p:nvSpPr>
          <p:cNvPr id="3" name="Content Placeholder 2"/>
          <p:cNvSpPr>
            <a:spLocks noGrp="1"/>
          </p:cNvSpPr>
          <p:nvPr>
            <p:ph idx="1"/>
          </p:nvPr>
        </p:nvSpPr>
        <p:spPr/>
        <p:txBody>
          <a:bodyPr>
            <a:normAutofit fontScale="92500" lnSpcReduction="10000"/>
          </a:bodyPr>
          <a:lstStyle/>
          <a:p>
            <a:pPr marL="0" indent="0">
              <a:lnSpc>
                <a:spcPct val="90000"/>
              </a:lnSpc>
              <a:spcBef>
                <a:spcPct val="0"/>
              </a:spcBef>
              <a:buNone/>
              <a:defRPr/>
            </a:pPr>
            <a:r>
              <a:rPr lang="en-US" sz="3000" b="1" dirty="0">
                <a:solidFill>
                  <a:schemeClr val="accent1"/>
                </a:solidFill>
              </a:rPr>
              <a:t>Conclusion</a:t>
            </a:r>
            <a:endParaRPr lang="en-US" sz="3000" i="1" dirty="0"/>
          </a:p>
          <a:p>
            <a:pPr>
              <a:lnSpc>
                <a:spcPct val="90000"/>
              </a:lnSpc>
              <a:spcBef>
                <a:spcPct val="0"/>
              </a:spcBef>
              <a:defRPr/>
            </a:pPr>
            <a:r>
              <a:rPr lang="en-US" sz="3000" dirty="0">
                <a:solidFill>
                  <a:schemeClr val="accent6"/>
                </a:solidFill>
              </a:rPr>
              <a:t>Data are insufficient to support or refute the use of linoleic acid for reducing MS-related disability or relapse (MS type unspecified, 2 Class II studies,</a:t>
            </a:r>
            <a:r>
              <a:rPr lang="en-US" sz="3000" baseline="30000" dirty="0">
                <a:solidFill>
                  <a:schemeClr val="accent6"/>
                </a:solidFill>
              </a:rPr>
              <a:t>e77,e78</a:t>
            </a:r>
            <a:r>
              <a:rPr lang="en-US" sz="3000" dirty="0">
                <a:solidFill>
                  <a:schemeClr val="accent6"/>
                </a:solidFill>
              </a:rPr>
              <a:t> 2 conflicting Class III studies</a:t>
            </a:r>
            <a:r>
              <a:rPr lang="en-US" sz="3000" baseline="30000" dirty="0">
                <a:solidFill>
                  <a:schemeClr val="accent6"/>
                </a:solidFill>
              </a:rPr>
              <a:t>e79,e80</a:t>
            </a:r>
            <a:r>
              <a:rPr lang="en-US" sz="3000" dirty="0">
                <a:solidFill>
                  <a:schemeClr val="accent6"/>
                </a:solidFill>
              </a:rPr>
              <a:t>). </a:t>
            </a:r>
          </a:p>
          <a:p>
            <a:pPr marL="0" indent="0">
              <a:lnSpc>
                <a:spcPct val="90000"/>
              </a:lnSpc>
              <a:spcBef>
                <a:spcPct val="0"/>
              </a:spcBef>
              <a:buNone/>
              <a:defRPr/>
            </a:pPr>
            <a:endParaRPr lang="en-US" sz="3000" dirty="0"/>
          </a:p>
          <a:p>
            <a:pPr marL="0" indent="0">
              <a:lnSpc>
                <a:spcPct val="90000"/>
              </a:lnSpc>
              <a:spcBef>
                <a:spcPct val="0"/>
              </a:spcBef>
              <a:buNone/>
              <a:defRPr/>
            </a:pPr>
            <a:r>
              <a:rPr lang="en-US" sz="3000" b="1" dirty="0">
                <a:solidFill>
                  <a:schemeClr val="accent1"/>
                </a:solidFill>
              </a:rPr>
              <a:t>Recommendation</a:t>
            </a:r>
          </a:p>
          <a:p>
            <a:pPr lvl="0">
              <a:lnSpc>
                <a:spcPct val="90000"/>
              </a:lnSpc>
              <a:spcBef>
                <a:spcPct val="0"/>
              </a:spcBef>
              <a:defRPr/>
            </a:pPr>
            <a:r>
              <a:rPr lang="en-US" sz="3000" dirty="0">
                <a:solidFill>
                  <a:schemeClr val="accent6"/>
                </a:solidFill>
              </a:rPr>
              <a:t>Clinicians should counsel patients with MS that the safety and efficacy of linoleic acid for reducing MS-related disability or relapse </a:t>
            </a:r>
            <a:r>
              <a:rPr lang="en-US" sz="3000" dirty="0" smtClean="0">
                <a:solidFill>
                  <a:schemeClr val="accent6"/>
                </a:solidFill>
              </a:rPr>
              <a:t>are unknown </a:t>
            </a:r>
            <a:r>
              <a:rPr lang="en-US" sz="3000" dirty="0">
                <a:solidFill>
                  <a:schemeClr val="accent6"/>
                </a:solidFill>
              </a:rPr>
              <a:t>(</a:t>
            </a:r>
            <a:r>
              <a:rPr lang="en-US" sz="3000" b="1" dirty="0">
                <a:solidFill>
                  <a:schemeClr val="accent6"/>
                </a:solidFill>
              </a:rPr>
              <a:t>Level U</a:t>
            </a:r>
            <a:r>
              <a:rPr lang="en-US" sz="3000" dirty="0">
                <a:solidFill>
                  <a:schemeClr val="accent6"/>
                </a:solidFill>
              </a:rPr>
              <a:t>).</a:t>
            </a:r>
          </a:p>
          <a:p>
            <a:endParaRPr lang="en-US" dirty="0"/>
          </a:p>
        </p:txBody>
      </p:sp>
      <p:sp>
        <p:nvSpPr>
          <p:cNvPr id="4" name="Slide Number Placeholder 3"/>
          <p:cNvSpPr>
            <a:spLocks noGrp="1"/>
          </p:cNvSpPr>
          <p:nvPr>
            <p:ph type="sldNum" sz="quarter" idx="4"/>
          </p:nvPr>
        </p:nvSpPr>
        <p:spPr/>
        <p:txBody>
          <a:bodyPr/>
          <a:lstStyle/>
          <a:p>
            <a:r>
              <a:rPr lang="en-US" i="1" smtClean="0"/>
              <a:t>Slide</a:t>
            </a:r>
            <a:r>
              <a:rPr lang="en-US" smtClean="0"/>
              <a:t> </a:t>
            </a:r>
            <a:fld id="{AE55F20A-800A-A447-8B9C-A926CEEB159C}" type="slidenum">
              <a:rPr lang="en-US" smtClean="0"/>
              <a:pPr/>
              <a:t>44</a:t>
            </a:fld>
            <a:endParaRPr lang="en-US" dirty="0"/>
          </a:p>
        </p:txBody>
      </p:sp>
    </p:spTree>
    <p:extLst>
      <p:ext uri="{BB962C8B-B14F-4D97-AF65-F5344CB8AC3E}">
        <p14:creationId xmlns:p14="http://schemas.microsoft.com/office/powerpoint/2010/main" val="368149805"/>
      </p:ext>
    </p:extLst>
  </p:cSld>
  <p:clrMapOvr>
    <a:masterClrMapping/>
  </p:clrMapOvr>
  <p:transition>
    <p:wipe/>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Dietary Supplementation: </a:t>
            </a:r>
            <a:r>
              <a:rPr lang="en-US" dirty="0" err="1"/>
              <a:t>C</a:t>
            </a:r>
            <a:r>
              <a:rPr lang="en-US" dirty="0" err="1" smtClean="0"/>
              <a:t>reatine</a:t>
            </a:r>
            <a:r>
              <a:rPr lang="en-US" dirty="0" smtClean="0"/>
              <a:t> Monohydrate</a:t>
            </a:r>
            <a:endParaRPr lang="en-US" dirty="0"/>
          </a:p>
        </p:txBody>
      </p:sp>
      <p:sp>
        <p:nvSpPr>
          <p:cNvPr id="3" name="Content Placeholder 2"/>
          <p:cNvSpPr>
            <a:spLocks noGrp="1"/>
          </p:cNvSpPr>
          <p:nvPr>
            <p:ph idx="1"/>
          </p:nvPr>
        </p:nvSpPr>
        <p:spPr/>
        <p:txBody>
          <a:bodyPr>
            <a:normAutofit fontScale="70000" lnSpcReduction="20000"/>
          </a:bodyPr>
          <a:lstStyle/>
          <a:p>
            <a:pPr marL="0" indent="0">
              <a:buNone/>
            </a:pPr>
            <a:r>
              <a:rPr lang="en-US" sz="3200" b="1" dirty="0">
                <a:solidFill>
                  <a:schemeClr val="accent1"/>
                </a:solidFill>
              </a:rPr>
              <a:t>Conclusion</a:t>
            </a:r>
            <a:endParaRPr lang="en-US" sz="3200" dirty="0"/>
          </a:p>
          <a:p>
            <a:r>
              <a:rPr lang="en-US" sz="3200" dirty="0">
                <a:solidFill>
                  <a:schemeClr val="accent6"/>
                </a:solidFill>
              </a:rPr>
              <a:t>Data are inadequate to support or refute the use of </a:t>
            </a:r>
            <a:r>
              <a:rPr lang="en-US" sz="3200" dirty="0" err="1">
                <a:solidFill>
                  <a:schemeClr val="accent6"/>
                </a:solidFill>
              </a:rPr>
              <a:t>creatine</a:t>
            </a:r>
            <a:r>
              <a:rPr lang="en-US" sz="3200" dirty="0">
                <a:solidFill>
                  <a:schemeClr val="accent6"/>
                </a:solidFill>
              </a:rPr>
              <a:t> monohydrate for improving exercise capacity short-term (5 days) in RRMS (1 underpowered Class II study</a:t>
            </a:r>
            <a:r>
              <a:rPr lang="en-US" sz="3200" baseline="30000" dirty="0">
                <a:solidFill>
                  <a:schemeClr val="accent6"/>
                </a:solidFill>
              </a:rPr>
              <a:t>e81</a:t>
            </a:r>
            <a:r>
              <a:rPr lang="en-US" sz="3200" dirty="0">
                <a:solidFill>
                  <a:schemeClr val="accent6"/>
                </a:solidFill>
              </a:rPr>
              <a:t>) or in MS, type unspecified (1 underpowered Class III study</a:t>
            </a:r>
            <a:r>
              <a:rPr lang="en-US" sz="3200" baseline="30000" dirty="0">
                <a:solidFill>
                  <a:schemeClr val="accent6"/>
                </a:solidFill>
              </a:rPr>
              <a:t>e82</a:t>
            </a:r>
            <a:r>
              <a:rPr lang="en-US" sz="3200" dirty="0">
                <a:solidFill>
                  <a:schemeClr val="accent6"/>
                </a:solidFill>
              </a:rPr>
              <a:t>).</a:t>
            </a:r>
          </a:p>
          <a:p>
            <a:pPr marL="0" indent="0">
              <a:buNone/>
            </a:pPr>
            <a:endParaRPr lang="en-US" sz="3200" b="1" dirty="0">
              <a:solidFill>
                <a:schemeClr val="accent1"/>
              </a:solidFill>
            </a:endParaRPr>
          </a:p>
          <a:p>
            <a:pPr marL="0" lvl="0" indent="0">
              <a:buNone/>
            </a:pPr>
            <a:r>
              <a:rPr lang="en-US" sz="3200" b="1" dirty="0">
                <a:solidFill>
                  <a:schemeClr val="accent1"/>
                </a:solidFill>
              </a:rPr>
              <a:t>Recommendation</a:t>
            </a:r>
          </a:p>
          <a:p>
            <a:r>
              <a:rPr lang="en-US" sz="3200" dirty="0">
                <a:solidFill>
                  <a:schemeClr val="accent6"/>
                </a:solidFill>
              </a:rPr>
              <a:t>Clinicians should counsel patients with MS that the safety and efficacy of </a:t>
            </a:r>
            <a:r>
              <a:rPr lang="en-US" sz="3200" dirty="0" err="1">
                <a:solidFill>
                  <a:schemeClr val="accent6"/>
                </a:solidFill>
              </a:rPr>
              <a:t>c</a:t>
            </a:r>
            <a:r>
              <a:rPr lang="en-US" sz="3200" dirty="0" err="1" smtClean="0">
                <a:solidFill>
                  <a:schemeClr val="accent6"/>
                </a:solidFill>
              </a:rPr>
              <a:t>reatine</a:t>
            </a:r>
            <a:r>
              <a:rPr lang="en-US" sz="3200" dirty="0" smtClean="0">
                <a:solidFill>
                  <a:schemeClr val="accent6"/>
                </a:solidFill>
              </a:rPr>
              <a:t> </a:t>
            </a:r>
            <a:r>
              <a:rPr lang="en-US" sz="3200" dirty="0">
                <a:solidFill>
                  <a:schemeClr val="accent6"/>
                </a:solidFill>
              </a:rPr>
              <a:t>monohydrate for exercise improvement short-term </a:t>
            </a:r>
            <a:r>
              <a:rPr lang="en-US" sz="3200" dirty="0" smtClean="0">
                <a:solidFill>
                  <a:schemeClr val="accent6"/>
                </a:solidFill>
              </a:rPr>
              <a:t>are unknown </a:t>
            </a:r>
            <a:r>
              <a:rPr lang="en-US" sz="3200" dirty="0">
                <a:solidFill>
                  <a:schemeClr val="accent6"/>
                </a:solidFill>
              </a:rPr>
              <a:t>(Level U).</a:t>
            </a:r>
          </a:p>
          <a:p>
            <a:pPr lvl="0"/>
            <a:r>
              <a:rPr lang="en-US" sz="3200" b="1" i="1" dirty="0">
                <a:solidFill>
                  <a:schemeClr val="accent6"/>
                </a:solidFill>
              </a:rPr>
              <a:t> Clinical </a:t>
            </a:r>
            <a:r>
              <a:rPr lang="en-US" sz="3200" b="1" i="1" dirty="0" smtClean="0">
                <a:solidFill>
                  <a:schemeClr val="accent6"/>
                </a:solidFill>
              </a:rPr>
              <a:t>Context</a:t>
            </a:r>
            <a:r>
              <a:rPr lang="en-US" sz="3200" b="1" i="1" dirty="0">
                <a:solidFill>
                  <a:schemeClr val="accent6"/>
                </a:solidFill>
              </a:rPr>
              <a:t>.</a:t>
            </a:r>
            <a:r>
              <a:rPr lang="en-US" sz="3200" dirty="0">
                <a:solidFill>
                  <a:schemeClr val="accent6"/>
                </a:solidFill>
              </a:rPr>
              <a:t> Although </a:t>
            </a:r>
            <a:r>
              <a:rPr lang="en-US" sz="3200" dirty="0" err="1">
                <a:solidFill>
                  <a:schemeClr val="accent6"/>
                </a:solidFill>
              </a:rPr>
              <a:t>creatine</a:t>
            </a:r>
            <a:r>
              <a:rPr lang="en-US" sz="3200" dirty="0">
                <a:solidFill>
                  <a:schemeClr val="accent6"/>
                </a:solidFill>
              </a:rPr>
              <a:t> is used most often for treatment of MS-related fatigue, no studies evaluated this effect.</a:t>
            </a:r>
          </a:p>
          <a:p>
            <a:endParaRPr lang="en-US" dirty="0"/>
          </a:p>
        </p:txBody>
      </p:sp>
      <p:sp>
        <p:nvSpPr>
          <p:cNvPr id="4" name="Slide Number Placeholder 3"/>
          <p:cNvSpPr>
            <a:spLocks noGrp="1"/>
          </p:cNvSpPr>
          <p:nvPr>
            <p:ph type="sldNum" sz="quarter" idx="4"/>
          </p:nvPr>
        </p:nvSpPr>
        <p:spPr/>
        <p:txBody>
          <a:bodyPr/>
          <a:lstStyle/>
          <a:p>
            <a:r>
              <a:rPr lang="en-US" i="1" smtClean="0"/>
              <a:t>Slide</a:t>
            </a:r>
            <a:r>
              <a:rPr lang="en-US" smtClean="0"/>
              <a:t> </a:t>
            </a:r>
            <a:fld id="{AE55F20A-800A-A447-8B9C-A926CEEB159C}" type="slidenum">
              <a:rPr lang="en-US" smtClean="0"/>
              <a:pPr/>
              <a:t>45</a:t>
            </a:fld>
            <a:endParaRPr lang="en-US" dirty="0"/>
          </a:p>
        </p:txBody>
      </p:sp>
    </p:spTree>
    <p:extLst>
      <p:ext uri="{BB962C8B-B14F-4D97-AF65-F5344CB8AC3E}">
        <p14:creationId xmlns:p14="http://schemas.microsoft.com/office/powerpoint/2010/main" val="3111447066"/>
      </p:ext>
    </p:extLst>
  </p:cSld>
  <p:clrMapOvr>
    <a:masterClrMapping/>
  </p:clrMapOvr>
  <p:transition>
    <p:wipe/>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Dietary Supplementation: Acetyl-L-</a:t>
            </a:r>
            <a:r>
              <a:rPr lang="en-US" dirty="0" err="1"/>
              <a:t>C</a:t>
            </a:r>
            <a:r>
              <a:rPr lang="en-US" dirty="0" err="1" smtClean="0"/>
              <a:t>arnitine</a:t>
            </a:r>
            <a:r>
              <a:rPr lang="en-US" dirty="0" smtClean="0"/>
              <a:t> (ALCAR)</a:t>
            </a:r>
            <a:endParaRPr lang="en-US" dirty="0"/>
          </a:p>
        </p:txBody>
      </p:sp>
      <p:sp>
        <p:nvSpPr>
          <p:cNvPr id="3" name="Content Placeholder 2"/>
          <p:cNvSpPr>
            <a:spLocks noGrp="1"/>
          </p:cNvSpPr>
          <p:nvPr>
            <p:ph idx="1"/>
          </p:nvPr>
        </p:nvSpPr>
        <p:spPr/>
        <p:txBody>
          <a:bodyPr>
            <a:normAutofit/>
          </a:bodyPr>
          <a:lstStyle/>
          <a:p>
            <a:pPr marL="0" indent="0">
              <a:buNone/>
            </a:pPr>
            <a:r>
              <a:rPr lang="en-US" sz="2400" b="1" dirty="0">
                <a:solidFill>
                  <a:schemeClr val="accent1"/>
                </a:solidFill>
              </a:rPr>
              <a:t>Conclusion</a:t>
            </a:r>
            <a:endParaRPr lang="en-US" sz="2400" dirty="0"/>
          </a:p>
          <a:p>
            <a:r>
              <a:rPr lang="en-US" sz="2400" dirty="0">
                <a:solidFill>
                  <a:schemeClr val="accent6"/>
                </a:solidFill>
              </a:rPr>
              <a:t>Data are inadequate to support or refute the use of</a:t>
            </a:r>
            <a:r>
              <a:rPr lang="en-US" sz="2400" i="1" dirty="0">
                <a:solidFill>
                  <a:schemeClr val="accent6"/>
                </a:solidFill>
              </a:rPr>
              <a:t> </a:t>
            </a:r>
            <a:r>
              <a:rPr lang="en-US" sz="2400" dirty="0">
                <a:solidFill>
                  <a:schemeClr val="accent6"/>
                </a:solidFill>
              </a:rPr>
              <a:t>ALCAR 2 g/day for reducing MS-related fatigue (RRMS, SPMS; 1 underpowered Class II study</a:t>
            </a:r>
            <a:r>
              <a:rPr lang="en-US" sz="2400" baseline="30000" dirty="0">
                <a:solidFill>
                  <a:schemeClr val="accent6"/>
                </a:solidFill>
              </a:rPr>
              <a:t>e83</a:t>
            </a:r>
            <a:r>
              <a:rPr lang="en-US" sz="2400" dirty="0">
                <a:solidFill>
                  <a:schemeClr val="accent6"/>
                </a:solidFill>
              </a:rPr>
              <a:t>).</a:t>
            </a:r>
          </a:p>
          <a:p>
            <a:pPr marL="0" indent="0">
              <a:buNone/>
            </a:pPr>
            <a:endParaRPr lang="en-US" sz="2400" b="1" dirty="0">
              <a:solidFill>
                <a:schemeClr val="accent1"/>
              </a:solidFill>
            </a:endParaRPr>
          </a:p>
          <a:p>
            <a:pPr marL="0" indent="0">
              <a:buNone/>
            </a:pPr>
            <a:r>
              <a:rPr lang="en-US" sz="2400" b="1" dirty="0">
                <a:solidFill>
                  <a:schemeClr val="accent1"/>
                </a:solidFill>
              </a:rPr>
              <a:t>Recommendation</a:t>
            </a:r>
          </a:p>
          <a:p>
            <a:pPr lvl="0"/>
            <a:r>
              <a:rPr lang="en-US" sz="2400" dirty="0">
                <a:solidFill>
                  <a:schemeClr val="accent6"/>
                </a:solidFill>
              </a:rPr>
              <a:t>Clinicians should counsel patients with MS that the safety and efficacy of ALCAR for MS-related fatigue </a:t>
            </a:r>
            <a:r>
              <a:rPr lang="en-US" sz="2400" dirty="0" smtClean="0">
                <a:solidFill>
                  <a:schemeClr val="accent6"/>
                </a:solidFill>
              </a:rPr>
              <a:t>are unknown </a:t>
            </a:r>
            <a:r>
              <a:rPr lang="en-US" sz="2400" dirty="0">
                <a:solidFill>
                  <a:schemeClr val="accent6"/>
                </a:solidFill>
              </a:rPr>
              <a:t>(</a:t>
            </a:r>
            <a:r>
              <a:rPr lang="en-US" sz="2400" b="1" dirty="0">
                <a:solidFill>
                  <a:schemeClr val="accent6"/>
                </a:solidFill>
              </a:rPr>
              <a:t>Level U</a:t>
            </a:r>
            <a:r>
              <a:rPr lang="en-US" sz="2400" dirty="0">
                <a:solidFill>
                  <a:schemeClr val="accent6"/>
                </a:solidFill>
              </a:rPr>
              <a:t>).</a:t>
            </a:r>
          </a:p>
          <a:p>
            <a:pPr marL="0" indent="0">
              <a:buNone/>
            </a:pPr>
            <a:endParaRPr lang="en-US" dirty="0"/>
          </a:p>
        </p:txBody>
      </p:sp>
      <p:sp>
        <p:nvSpPr>
          <p:cNvPr id="4" name="Slide Number Placeholder 3"/>
          <p:cNvSpPr>
            <a:spLocks noGrp="1"/>
          </p:cNvSpPr>
          <p:nvPr>
            <p:ph type="sldNum" sz="quarter" idx="4"/>
          </p:nvPr>
        </p:nvSpPr>
        <p:spPr/>
        <p:txBody>
          <a:bodyPr/>
          <a:lstStyle/>
          <a:p>
            <a:r>
              <a:rPr lang="en-US" i="1" smtClean="0"/>
              <a:t>Slide</a:t>
            </a:r>
            <a:r>
              <a:rPr lang="en-US" smtClean="0"/>
              <a:t> </a:t>
            </a:r>
            <a:fld id="{AE55F20A-800A-A447-8B9C-A926CEEB159C}" type="slidenum">
              <a:rPr lang="en-US" smtClean="0"/>
              <a:pPr/>
              <a:t>46</a:t>
            </a:fld>
            <a:endParaRPr lang="en-US" dirty="0"/>
          </a:p>
        </p:txBody>
      </p:sp>
    </p:spTree>
    <p:extLst>
      <p:ext uri="{BB962C8B-B14F-4D97-AF65-F5344CB8AC3E}">
        <p14:creationId xmlns:p14="http://schemas.microsoft.com/office/powerpoint/2010/main" val="624981232"/>
      </p:ext>
    </p:extLst>
  </p:cSld>
  <p:clrMapOvr>
    <a:masterClrMapping/>
  </p:clrMapOvr>
  <p:transition>
    <p:wipe/>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Dietary Supplementation: </a:t>
            </a:r>
            <a:r>
              <a:rPr lang="en-US" dirty="0" err="1"/>
              <a:t>I</a:t>
            </a:r>
            <a:r>
              <a:rPr lang="en-US" dirty="0" err="1" smtClean="0"/>
              <a:t>nosine</a:t>
            </a:r>
            <a:endParaRPr lang="en-US" dirty="0"/>
          </a:p>
        </p:txBody>
      </p:sp>
      <p:sp>
        <p:nvSpPr>
          <p:cNvPr id="3" name="Content Placeholder 2"/>
          <p:cNvSpPr>
            <a:spLocks noGrp="1"/>
          </p:cNvSpPr>
          <p:nvPr>
            <p:ph idx="1"/>
          </p:nvPr>
        </p:nvSpPr>
        <p:spPr/>
        <p:txBody>
          <a:bodyPr>
            <a:normAutofit lnSpcReduction="10000"/>
          </a:bodyPr>
          <a:lstStyle/>
          <a:p>
            <a:pPr marL="0" indent="0">
              <a:buNone/>
            </a:pPr>
            <a:r>
              <a:rPr lang="en-US" sz="2400" b="1" dirty="0">
                <a:solidFill>
                  <a:schemeClr val="accent1"/>
                </a:solidFill>
              </a:rPr>
              <a:t>Conclusion</a:t>
            </a:r>
          </a:p>
          <a:p>
            <a:r>
              <a:rPr lang="en-US" sz="2400" dirty="0">
                <a:solidFill>
                  <a:schemeClr val="accent6"/>
                </a:solidFill>
              </a:rPr>
              <a:t>Data are inadequate for assessing the effect of </a:t>
            </a:r>
            <a:r>
              <a:rPr lang="en-US" sz="2400" dirty="0" err="1">
                <a:solidFill>
                  <a:schemeClr val="accent6"/>
                </a:solidFill>
              </a:rPr>
              <a:t>inosine</a:t>
            </a:r>
            <a:r>
              <a:rPr lang="en-US" sz="2400" dirty="0">
                <a:solidFill>
                  <a:schemeClr val="accent6"/>
                </a:solidFill>
              </a:rPr>
              <a:t> on MS-related relapse rate and disability (RRMS, SPMS; conflicting Class II and III </a:t>
            </a:r>
            <a:r>
              <a:rPr lang="en-US" sz="2400" dirty="0" smtClean="0">
                <a:solidFill>
                  <a:schemeClr val="accent6"/>
                </a:solidFill>
              </a:rPr>
              <a:t>studies</a:t>
            </a:r>
            <a:r>
              <a:rPr lang="en-US" sz="2400" baseline="30000" dirty="0" smtClean="0">
                <a:solidFill>
                  <a:schemeClr val="accent6"/>
                </a:solidFill>
              </a:rPr>
              <a:t>e84</a:t>
            </a:r>
            <a:r>
              <a:rPr lang="en-US" sz="2400" baseline="30000" dirty="0" smtClean="0">
                <a:solidFill>
                  <a:schemeClr val="accent6"/>
                </a:solidFill>
                <a:sym typeface="Symbol"/>
              </a:rPr>
              <a:t></a:t>
            </a:r>
            <a:r>
              <a:rPr lang="en-US" sz="2400" baseline="30000" dirty="0" smtClean="0">
                <a:solidFill>
                  <a:schemeClr val="accent6"/>
                </a:solidFill>
              </a:rPr>
              <a:t>e86</a:t>
            </a:r>
            <a:r>
              <a:rPr lang="en-US" sz="2400" dirty="0">
                <a:solidFill>
                  <a:schemeClr val="accent6"/>
                </a:solidFill>
              </a:rPr>
              <a:t>).</a:t>
            </a:r>
          </a:p>
          <a:p>
            <a:endParaRPr lang="en-US" sz="2400" b="1" dirty="0">
              <a:solidFill>
                <a:schemeClr val="accent1"/>
              </a:solidFill>
            </a:endParaRPr>
          </a:p>
          <a:p>
            <a:pPr marL="0" indent="0">
              <a:buNone/>
            </a:pPr>
            <a:r>
              <a:rPr lang="en-US" sz="2400" b="1" dirty="0">
                <a:solidFill>
                  <a:schemeClr val="accent1"/>
                </a:solidFill>
              </a:rPr>
              <a:t>Recommendation</a:t>
            </a:r>
            <a:endParaRPr lang="en-US" sz="2400" dirty="0"/>
          </a:p>
          <a:p>
            <a:pPr lvl="0"/>
            <a:r>
              <a:rPr lang="en-US" sz="2400" dirty="0">
                <a:solidFill>
                  <a:schemeClr val="accent6"/>
                </a:solidFill>
              </a:rPr>
              <a:t>Clinicians should counsel patients with MS that the safety and efficacy of </a:t>
            </a:r>
            <a:r>
              <a:rPr lang="en-US" sz="2400" dirty="0" err="1">
                <a:solidFill>
                  <a:schemeClr val="accent6"/>
                </a:solidFill>
              </a:rPr>
              <a:t>i</a:t>
            </a:r>
            <a:r>
              <a:rPr lang="en-US" sz="2400" dirty="0" err="1" smtClean="0">
                <a:solidFill>
                  <a:schemeClr val="accent6"/>
                </a:solidFill>
              </a:rPr>
              <a:t>nosine</a:t>
            </a:r>
            <a:r>
              <a:rPr lang="en-US" sz="2400" dirty="0" smtClean="0">
                <a:solidFill>
                  <a:schemeClr val="accent6"/>
                </a:solidFill>
              </a:rPr>
              <a:t> </a:t>
            </a:r>
            <a:r>
              <a:rPr lang="en-US" sz="2400" dirty="0">
                <a:solidFill>
                  <a:schemeClr val="accent6"/>
                </a:solidFill>
              </a:rPr>
              <a:t>for MS-related relapse rate or disability </a:t>
            </a:r>
            <a:r>
              <a:rPr lang="en-US" sz="2400" dirty="0" smtClean="0">
                <a:solidFill>
                  <a:schemeClr val="accent6"/>
                </a:solidFill>
              </a:rPr>
              <a:t>are unknown </a:t>
            </a:r>
            <a:r>
              <a:rPr lang="en-US" sz="2400" dirty="0">
                <a:solidFill>
                  <a:schemeClr val="accent6"/>
                </a:solidFill>
              </a:rPr>
              <a:t>(</a:t>
            </a:r>
            <a:r>
              <a:rPr lang="en-US" sz="2400" b="1" dirty="0">
                <a:solidFill>
                  <a:schemeClr val="accent6"/>
                </a:solidFill>
              </a:rPr>
              <a:t>Level U</a:t>
            </a:r>
            <a:r>
              <a:rPr lang="en-US" sz="2400" dirty="0">
                <a:solidFill>
                  <a:schemeClr val="accent6"/>
                </a:solidFill>
              </a:rPr>
              <a:t>).</a:t>
            </a:r>
          </a:p>
          <a:p>
            <a:r>
              <a:rPr lang="en-US" sz="2400" b="1" dirty="0">
                <a:solidFill>
                  <a:schemeClr val="accent6"/>
                </a:solidFill>
              </a:rPr>
              <a:t>Clinical C</a:t>
            </a:r>
            <a:r>
              <a:rPr lang="en-US" sz="2400" b="1" dirty="0" smtClean="0">
                <a:solidFill>
                  <a:schemeClr val="accent6"/>
                </a:solidFill>
              </a:rPr>
              <a:t>ontext</a:t>
            </a:r>
            <a:r>
              <a:rPr lang="en-US" sz="2400" b="1" i="1" dirty="0">
                <a:solidFill>
                  <a:schemeClr val="accent6"/>
                </a:solidFill>
              </a:rPr>
              <a:t>: </a:t>
            </a:r>
            <a:r>
              <a:rPr lang="en-US" sz="2400" dirty="0" err="1">
                <a:solidFill>
                  <a:schemeClr val="accent6"/>
                </a:solidFill>
              </a:rPr>
              <a:t>Inosine</a:t>
            </a:r>
            <a:r>
              <a:rPr lang="en-US" sz="2400" dirty="0">
                <a:solidFill>
                  <a:schemeClr val="accent6"/>
                </a:solidFill>
              </a:rPr>
              <a:t> use is associated with kidney stone formation in 25% of patients in 1 study.</a:t>
            </a:r>
          </a:p>
          <a:p>
            <a:pPr marL="0" indent="0">
              <a:buNone/>
            </a:pPr>
            <a:endParaRPr lang="en-US" dirty="0"/>
          </a:p>
        </p:txBody>
      </p:sp>
      <p:sp>
        <p:nvSpPr>
          <p:cNvPr id="4" name="Slide Number Placeholder 3"/>
          <p:cNvSpPr>
            <a:spLocks noGrp="1"/>
          </p:cNvSpPr>
          <p:nvPr>
            <p:ph type="sldNum" sz="quarter" idx="4"/>
          </p:nvPr>
        </p:nvSpPr>
        <p:spPr/>
        <p:txBody>
          <a:bodyPr/>
          <a:lstStyle/>
          <a:p>
            <a:r>
              <a:rPr lang="en-US" i="1" smtClean="0"/>
              <a:t>Slide</a:t>
            </a:r>
            <a:r>
              <a:rPr lang="en-US" smtClean="0"/>
              <a:t> </a:t>
            </a:r>
            <a:fld id="{AE55F20A-800A-A447-8B9C-A926CEEB159C}" type="slidenum">
              <a:rPr lang="en-US" smtClean="0"/>
              <a:pPr/>
              <a:t>47</a:t>
            </a:fld>
            <a:endParaRPr lang="en-US" dirty="0"/>
          </a:p>
        </p:txBody>
      </p:sp>
    </p:spTree>
    <p:extLst>
      <p:ext uri="{BB962C8B-B14F-4D97-AF65-F5344CB8AC3E}">
        <p14:creationId xmlns:p14="http://schemas.microsoft.com/office/powerpoint/2010/main" val="2412864684"/>
      </p:ext>
    </p:extLst>
  </p:cSld>
  <p:clrMapOvr>
    <a:masterClrMapping/>
  </p:clrMapOvr>
  <p:transition>
    <p:wipe/>
  </p:transition>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Dietary Supplementation: </a:t>
            </a:r>
            <a:r>
              <a:rPr lang="en-US" dirty="0" err="1" smtClean="0"/>
              <a:t>Cari</a:t>
            </a:r>
            <a:r>
              <a:rPr lang="en-US" dirty="0" smtClean="0"/>
              <a:t> </a:t>
            </a:r>
            <a:r>
              <a:rPr lang="en-US" dirty="0" err="1" smtClean="0"/>
              <a:t>Loder</a:t>
            </a:r>
            <a:r>
              <a:rPr lang="en-US" dirty="0" smtClean="0"/>
              <a:t> Regimen</a:t>
            </a:r>
            <a:endParaRPr lang="en-US" dirty="0"/>
          </a:p>
        </p:txBody>
      </p:sp>
      <p:sp>
        <p:nvSpPr>
          <p:cNvPr id="3" name="Content Placeholder 2"/>
          <p:cNvSpPr>
            <a:spLocks noGrp="1"/>
          </p:cNvSpPr>
          <p:nvPr>
            <p:ph idx="1"/>
          </p:nvPr>
        </p:nvSpPr>
        <p:spPr/>
        <p:txBody>
          <a:bodyPr>
            <a:normAutofit lnSpcReduction="10000"/>
          </a:bodyPr>
          <a:lstStyle/>
          <a:p>
            <a:pPr marL="0" indent="0">
              <a:buNone/>
            </a:pPr>
            <a:r>
              <a:rPr lang="en-US" sz="2400" b="1" dirty="0">
                <a:solidFill>
                  <a:schemeClr val="accent1"/>
                </a:solidFill>
              </a:rPr>
              <a:t>Conclusion</a:t>
            </a:r>
          </a:p>
          <a:p>
            <a:r>
              <a:rPr lang="en-US" sz="2400" dirty="0">
                <a:solidFill>
                  <a:schemeClr val="accent6"/>
                </a:solidFill>
              </a:rPr>
              <a:t>The </a:t>
            </a:r>
            <a:r>
              <a:rPr lang="en-US" sz="2400" dirty="0" err="1">
                <a:solidFill>
                  <a:schemeClr val="accent6"/>
                </a:solidFill>
              </a:rPr>
              <a:t>lofepramine</a:t>
            </a:r>
            <a:r>
              <a:rPr lang="en-US" sz="2400" dirty="0">
                <a:solidFill>
                  <a:schemeClr val="accent6"/>
                </a:solidFill>
              </a:rPr>
              <a:t> plus L-phenylalanine with vitamin B</a:t>
            </a:r>
            <a:r>
              <a:rPr lang="en-US" sz="2400" baseline="-25000" dirty="0">
                <a:solidFill>
                  <a:schemeClr val="accent6"/>
                </a:solidFill>
              </a:rPr>
              <a:t>12</a:t>
            </a:r>
            <a:r>
              <a:rPr lang="en-US" sz="2400" dirty="0">
                <a:solidFill>
                  <a:schemeClr val="accent6"/>
                </a:solidFill>
              </a:rPr>
              <a:t> </a:t>
            </a:r>
            <a:r>
              <a:rPr lang="en-US" sz="2400" dirty="0" smtClean="0">
                <a:solidFill>
                  <a:schemeClr val="accent6"/>
                </a:solidFill>
              </a:rPr>
              <a:t>(</a:t>
            </a:r>
            <a:r>
              <a:rPr lang="en-US" sz="2400" dirty="0" err="1" smtClean="0">
                <a:solidFill>
                  <a:schemeClr val="accent6"/>
                </a:solidFill>
              </a:rPr>
              <a:t>Cari</a:t>
            </a:r>
            <a:r>
              <a:rPr lang="en-US" sz="2400" dirty="0" smtClean="0">
                <a:solidFill>
                  <a:schemeClr val="accent6"/>
                </a:solidFill>
              </a:rPr>
              <a:t> </a:t>
            </a:r>
            <a:r>
              <a:rPr lang="en-US" sz="2400" dirty="0" err="1">
                <a:solidFill>
                  <a:schemeClr val="accent6"/>
                </a:solidFill>
              </a:rPr>
              <a:t>Loder</a:t>
            </a:r>
            <a:r>
              <a:rPr lang="en-US" sz="2400" dirty="0">
                <a:solidFill>
                  <a:schemeClr val="accent6"/>
                </a:solidFill>
              </a:rPr>
              <a:t> </a:t>
            </a:r>
            <a:r>
              <a:rPr lang="en-US" sz="2400" dirty="0" smtClean="0">
                <a:solidFill>
                  <a:schemeClr val="accent6"/>
                </a:solidFill>
              </a:rPr>
              <a:t>regimen) </a:t>
            </a:r>
            <a:r>
              <a:rPr lang="en-US" sz="2400" dirty="0">
                <a:solidFill>
                  <a:schemeClr val="accent6"/>
                </a:solidFill>
              </a:rPr>
              <a:t>is possibly ineffective for reducing MS-related disability, symptoms, depression, or fatigue (all MS subtypes, 1 Class II study</a:t>
            </a:r>
            <a:r>
              <a:rPr lang="en-US" sz="2400" baseline="30000" dirty="0">
                <a:solidFill>
                  <a:schemeClr val="accent6"/>
                </a:solidFill>
              </a:rPr>
              <a:t>e89</a:t>
            </a:r>
            <a:r>
              <a:rPr lang="en-US" sz="2400" dirty="0">
                <a:solidFill>
                  <a:schemeClr val="accent6"/>
                </a:solidFill>
              </a:rPr>
              <a:t>).</a:t>
            </a:r>
          </a:p>
          <a:p>
            <a:pPr marL="0" indent="0">
              <a:buNone/>
            </a:pPr>
            <a:endParaRPr lang="en-US" sz="2400" b="1" dirty="0">
              <a:solidFill>
                <a:schemeClr val="accent1"/>
              </a:solidFill>
            </a:endParaRPr>
          </a:p>
          <a:p>
            <a:pPr marL="0" indent="0">
              <a:buNone/>
            </a:pPr>
            <a:r>
              <a:rPr lang="en-US" sz="2400" b="1" dirty="0">
                <a:solidFill>
                  <a:schemeClr val="accent1"/>
                </a:solidFill>
              </a:rPr>
              <a:t>Recommendation</a:t>
            </a:r>
            <a:endParaRPr lang="en-US" sz="2400" dirty="0"/>
          </a:p>
          <a:p>
            <a:r>
              <a:rPr lang="en-US" sz="2400" dirty="0">
                <a:solidFill>
                  <a:schemeClr val="accent6"/>
                </a:solidFill>
              </a:rPr>
              <a:t>Clinicians might counsel patients with MS that </a:t>
            </a:r>
            <a:r>
              <a:rPr lang="en-US" sz="2400" dirty="0" err="1">
                <a:solidFill>
                  <a:schemeClr val="accent6"/>
                </a:solidFill>
              </a:rPr>
              <a:t>lofepramine</a:t>
            </a:r>
            <a:r>
              <a:rPr lang="en-US" sz="2400" dirty="0">
                <a:solidFill>
                  <a:schemeClr val="accent6"/>
                </a:solidFill>
              </a:rPr>
              <a:t> plus L-phenylalanine with vitamin B</a:t>
            </a:r>
            <a:r>
              <a:rPr lang="en-US" sz="2400" baseline="-25000" dirty="0">
                <a:solidFill>
                  <a:schemeClr val="accent6"/>
                </a:solidFill>
              </a:rPr>
              <a:t>12</a:t>
            </a:r>
            <a:r>
              <a:rPr lang="en-US" sz="2400" dirty="0">
                <a:solidFill>
                  <a:schemeClr val="accent6"/>
                </a:solidFill>
              </a:rPr>
              <a:t> (</a:t>
            </a:r>
            <a:r>
              <a:rPr lang="en-US" sz="2400" dirty="0" err="1">
                <a:solidFill>
                  <a:schemeClr val="accent6"/>
                </a:solidFill>
              </a:rPr>
              <a:t>Cari</a:t>
            </a:r>
            <a:r>
              <a:rPr lang="en-US" sz="2400" dirty="0">
                <a:solidFill>
                  <a:schemeClr val="accent6"/>
                </a:solidFill>
              </a:rPr>
              <a:t> </a:t>
            </a:r>
            <a:r>
              <a:rPr lang="en-US" sz="2400" dirty="0" err="1">
                <a:solidFill>
                  <a:schemeClr val="accent6"/>
                </a:solidFill>
              </a:rPr>
              <a:t>Loder</a:t>
            </a:r>
            <a:r>
              <a:rPr lang="en-US" sz="2400" dirty="0">
                <a:solidFill>
                  <a:schemeClr val="accent6"/>
                </a:solidFill>
              </a:rPr>
              <a:t> regimen) is possibly ineffective for treating MS-related disability, symptoms, depression, or fatigue (</a:t>
            </a:r>
            <a:r>
              <a:rPr lang="en-US" sz="2400" b="1" dirty="0">
                <a:solidFill>
                  <a:schemeClr val="accent6"/>
                </a:solidFill>
              </a:rPr>
              <a:t>Level C</a:t>
            </a:r>
            <a:r>
              <a:rPr lang="en-US" sz="2400" dirty="0">
                <a:solidFill>
                  <a:schemeClr val="accent6"/>
                </a:solidFill>
              </a:rPr>
              <a:t>).  </a:t>
            </a:r>
          </a:p>
          <a:p>
            <a:pPr marL="0" indent="0">
              <a:buNone/>
            </a:pPr>
            <a:endParaRPr lang="en-US" dirty="0"/>
          </a:p>
        </p:txBody>
      </p:sp>
      <p:sp>
        <p:nvSpPr>
          <p:cNvPr id="4" name="Slide Number Placeholder 3"/>
          <p:cNvSpPr>
            <a:spLocks noGrp="1"/>
          </p:cNvSpPr>
          <p:nvPr>
            <p:ph type="sldNum" sz="quarter" idx="4"/>
          </p:nvPr>
        </p:nvSpPr>
        <p:spPr/>
        <p:txBody>
          <a:bodyPr/>
          <a:lstStyle/>
          <a:p>
            <a:r>
              <a:rPr lang="en-US" i="1" smtClean="0"/>
              <a:t>Slide</a:t>
            </a:r>
            <a:r>
              <a:rPr lang="en-US" smtClean="0"/>
              <a:t> </a:t>
            </a:r>
            <a:fld id="{AE55F20A-800A-A447-8B9C-A926CEEB159C}" type="slidenum">
              <a:rPr lang="en-US" smtClean="0"/>
              <a:pPr/>
              <a:t>48</a:t>
            </a:fld>
            <a:endParaRPr lang="en-US" dirty="0"/>
          </a:p>
        </p:txBody>
      </p:sp>
    </p:spTree>
    <p:extLst>
      <p:ext uri="{BB962C8B-B14F-4D97-AF65-F5344CB8AC3E}">
        <p14:creationId xmlns:p14="http://schemas.microsoft.com/office/powerpoint/2010/main" val="41408505"/>
      </p:ext>
    </p:extLst>
  </p:cSld>
  <p:clrMapOvr>
    <a:masterClrMapping/>
  </p:clrMapOvr>
  <p:transition>
    <p:wip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Sharing This Information</a:t>
            </a:r>
            <a:endParaRPr lang="en-US" dirty="0"/>
          </a:p>
        </p:txBody>
      </p:sp>
      <p:sp>
        <p:nvSpPr>
          <p:cNvPr id="3" name="Content Placeholder 2"/>
          <p:cNvSpPr>
            <a:spLocks noGrp="1"/>
          </p:cNvSpPr>
          <p:nvPr>
            <p:ph idx="1"/>
          </p:nvPr>
        </p:nvSpPr>
        <p:spPr/>
        <p:txBody>
          <a:bodyPr/>
          <a:lstStyle/>
          <a:p>
            <a:r>
              <a:rPr lang="en-US" dirty="0">
                <a:solidFill>
                  <a:schemeClr val="accent6"/>
                </a:solidFill>
              </a:rPr>
              <a:t>The American Academy of Neurology (AAN) develops these presentation slides as educational tools for neurologists and other health care practitioners. You may download and retain a single copy for your personal use. Please contact </a:t>
            </a:r>
            <a:r>
              <a:rPr lang="en-US" u="sng" dirty="0">
                <a:solidFill>
                  <a:schemeClr val="accent6"/>
                </a:solidFill>
                <a:hlinkClick r:id="rId2"/>
              </a:rPr>
              <a:t>guidelines@aan.com</a:t>
            </a:r>
            <a:r>
              <a:rPr lang="en-US" dirty="0">
                <a:solidFill>
                  <a:schemeClr val="accent6"/>
                </a:solidFill>
              </a:rPr>
              <a:t> to learn about options for sharing this content beyond your personal use.</a:t>
            </a:r>
          </a:p>
          <a:p>
            <a:endParaRPr lang="en-US" dirty="0"/>
          </a:p>
        </p:txBody>
      </p:sp>
      <p:sp>
        <p:nvSpPr>
          <p:cNvPr id="4" name="Slide Number Placeholder 3"/>
          <p:cNvSpPr>
            <a:spLocks noGrp="1"/>
          </p:cNvSpPr>
          <p:nvPr>
            <p:ph type="sldNum" sz="quarter" idx="4"/>
          </p:nvPr>
        </p:nvSpPr>
        <p:spPr/>
        <p:txBody>
          <a:bodyPr/>
          <a:lstStyle/>
          <a:p>
            <a:r>
              <a:rPr lang="en-US" i="1" smtClean="0"/>
              <a:t>Slide</a:t>
            </a:r>
            <a:r>
              <a:rPr lang="en-US" smtClean="0"/>
              <a:t> </a:t>
            </a:r>
            <a:fld id="{AE55F20A-800A-A447-8B9C-A926CEEB159C}" type="slidenum">
              <a:rPr lang="en-US" smtClean="0"/>
              <a:pPr/>
              <a:t>4</a:t>
            </a:fld>
            <a:endParaRPr lang="en-US" dirty="0"/>
          </a:p>
        </p:txBody>
      </p:sp>
    </p:spTree>
    <p:extLst>
      <p:ext uri="{BB962C8B-B14F-4D97-AF65-F5344CB8AC3E}">
        <p14:creationId xmlns:p14="http://schemas.microsoft.com/office/powerpoint/2010/main" val="2947993802"/>
      </p:ext>
    </p:extLst>
  </p:cSld>
  <p:clrMapOvr>
    <a:masterClrMapping/>
  </p:clrMapOvr>
  <p:transition>
    <p:wipe/>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Dietary Supplementation: Threonine</a:t>
            </a:r>
            <a:endParaRPr lang="en-US" dirty="0"/>
          </a:p>
        </p:txBody>
      </p:sp>
      <p:sp>
        <p:nvSpPr>
          <p:cNvPr id="3" name="Content Placeholder 2"/>
          <p:cNvSpPr>
            <a:spLocks noGrp="1"/>
          </p:cNvSpPr>
          <p:nvPr>
            <p:ph idx="1"/>
          </p:nvPr>
        </p:nvSpPr>
        <p:spPr/>
        <p:txBody>
          <a:bodyPr>
            <a:normAutofit/>
          </a:bodyPr>
          <a:lstStyle/>
          <a:p>
            <a:pPr marL="0" indent="0">
              <a:buNone/>
            </a:pPr>
            <a:r>
              <a:rPr lang="en-US" sz="2400" b="1" dirty="0">
                <a:solidFill>
                  <a:schemeClr val="accent1"/>
                </a:solidFill>
              </a:rPr>
              <a:t>Conclusion</a:t>
            </a:r>
          </a:p>
          <a:p>
            <a:r>
              <a:rPr lang="en-US" sz="2400" dirty="0">
                <a:solidFill>
                  <a:schemeClr val="accent6"/>
                </a:solidFill>
              </a:rPr>
              <a:t>Data are inadequate to evaluate the effect of threonine on MS-related spasticity and disability (progressive MS, type unspecified, 1 Class III study</a:t>
            </a:r>
            <a:r>
              <a:rPr lang="en-US" sz="2400" baseline="30000" dirty="0">
                <a:solidFill>
                  <a:schemeClr val="accent6"/>
                </a:solidFill>
              </a:rPr>
              <a:t>e90</a:t>
            </a:r>
            <a:r>
              <a:rPr lang="en-US" sz="2400" dirty="0">
                <a:solidFill>
                  <a:schemeClr val="accent6"/>
                </a:solidFill>
              </a:rPr>
              <a:t>).</a:t>
            </a:r>
          </a:p>
          <a:p>
            <a:pPr marL="0" indent="0">
              <a:buNone/>
            </a:pPr>
            <a:endParaRPr lang="en-US" sz="2400" b="1" dirty="0">
              <a:solidFill>
                <a:schemeClr val="accent1"/>
              </a:solidFill>
            </a:endParaRPr>
          </a:p>
          <a:p>
            <a:pPr marL="0" indent="0">
              <a:buNone/>
            </a:pPr>
            <a:r>
              <a:rPr lang="en-US" sz="2400" b="1" dirty="0">
                <a:solidFill>
                  <a:schemeClr val="accent1"/>
                </a:solidFill>
              </a:rPr>
              <a:t>Recommendation</a:t>
            </a:r>
          </a:p>
          <a:p>
            <a:pPr lvl="0"/>
            <a:r>
              <a:rPr lang="en-US" sz="2400" dirty="0">
                <a:solidFill>
                  <a:schemeClr val="accent6"/>
                </a:solidFill>
              </a:rPr>
              <a:t>Clinicians should counsel patients with MS that the safety and efficacy of threonine for MS-related spasticity or disability </a:t>
            </a:r>
            <a:r>
              <a:rPr lang="en-US" sz="2400" dirty="0" smtClean="0">
                <a:solidFill>
                  <a:schemeClr val="accent6"/>
                </a:solidFill>
              </a:rPr>
              <a:t>are unknown </a:t>
            </a:r>
            <a:r>
              <a:rPr lang="en-US" sz="2400" dirty="0">
                <a:solidFill>
                  <a:schemeClr val="accent6"/>
                </a:solidFill>
              </a:rPr>
              <a:t>(</a:t>
            </a:r>
            <a:r>
              <a:rPr lang="en-US" sz="2400" b="1" dirty="0">
                <a:solidFill>
                  <a:schemeClr val="accent6"/>
                </a:solidFill>
              </a:rPr>
              <a:t>Level U</a:t>
            </a:r>
            <a:r>
              <a:rPr lang="en-US" sz="2400" dirty="0">
                <a:solidFill>
                  <a:schemeClr val="accent6"/>
                </a:solidFill>
              </a:rPr>
              <a:t>).</a:t>
            </a:r>
            <a:endParaRPr lang="en-US" sz="2400" b="1" dirty="0">
              <a:solidFill>
                <a:schemeClr val="accent6"/>
              </a:solidFill>
            </a:endParaRPr>
          </a:p>
          <a:p>
            <a:pPr marL="0" indent="0">
              <a:buNone/>
            </a:pPr>
            <a:endParaRPr lang="en-US" dirty="0"/>
          </a:p>
        </p:txBody>
      </p:sp>
      <p:sp>
        <p:nvSpPr>
          <p:cNvPr id="4" name="Slide Number Placeholder 3"/>
          <p:cNvSpPr>
            <a:spLocks noGrp="1"/>
          </p:cNvSpPr>
          <p:nvPr>
            <p:ph type="sldNum" sz="quarter" idx="4"/>
          </p:nvPr>
        </p:nvSpPr>
        <p:spPr/>
        <p:txBody>
          <a:bodyPr/>
          <a:lstStyle/>
          <a:p>
            <a:r>
              <a:rPr lang="en-US" i="1" smtClean="0"/>
              <a:t>Slide</a:t>
            </a:r>
            <a:r>
              <a:rPr lang="en-US" smtClean="0"/>
              <a:t> </a:t>
            </a:r>
            <a:fld id="{AE55F20A-800A-A447-8B9C-A926CEEB159C}" type="slidenum">
              <a:rPr lang="en-US" smtClean="0"/>
              <a:pPr/>
              <a:t>49</a:t>
            </a:fld>
            <a:endParaRPr lang="en-US" dirty="0"/>
          </a:p>
        </p:txBody>
      </p:sp>
    </p:spTree>
    <p:extLst>
      <p:ext uri="{BB962C8B-B14F-4D97-AF65-F5344CB8AC3E}">
        <p14:creationId xmlns:p14="http://schemas.microsoft.com/office/powerpoint/2010/main" val="1095142895"/>
      </p:ext>
    </p:extLst>
  </p:cSld>
  <p:clrMapOvr>
    <a:masterClrMapping/>
  </p:clrMapOvr>
  <p:transition>
    <p:wipe/>
  </p:transition>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Dietary </a:t>
            </a:r>
            <a:r>
              <a:rPr lang="en-US" dirty="0"/>
              <a:t>S</a:t>
            </a:r>
            <a:r>
              <a:rPr lang="en-US" dirty="0" smtClean="0"/>
              <a:t>upplementation: Glucosamine </a:t>
            </a:r>
            <a:r>
              <a:rPr lang="en-US" dirty="0"/>
              <a:t>S</a:t>
            </a:r>
            <a:r>
              <a:rPr lang="en-US" dirty="0" smtClean="0"/>
              <a:t>ulfate</a:t>
            </a:r>
            <a:endParaRPr lang="en-US" dirty="0"/>
          </a:p>
        </p:txBody>
      </p:sp>
      <p:sp>
        <p:nvSpPr>
          <p:cNvPr id="3" name="Content Placeholder 2"/>
          <p:cNvSpPr>
            <a:spLocks noGrp="1"/>
          </p:cNvSpPr>
          <p:nvPr>
            <p:ph idx="1"/>
          </p:nvPr>
        </p:nvSpPr>
        <p:spPr/>
        <p:txBody>
          <a:bodyPr>
            <a:normAutofit/>
          </a:bodyPr>
          <a:lstStyle/>
          <a:p>
            <a:pPr marL="0" indent="0">
              <a:buNone/>
            </a:pPr>
            <a:r>
              <a:rPr lang="en-US" sz="2400" b="1" dirty="0">
                <a:solidFill>
                  <a:schemeClr val="accent1"/>
                </a:solidFill>
              </a:rPr>
              <a:t>Conclusion</a:t>
            </a:r>
          </a:p>
          <a:p>
            <a:r>
              <a:rPr lang="en-US" sz="2400" dirty="0">
                <a:solidFill>
                  <a:schemeClr val="accent6"/>
                </a:solidFill>
              </a:rPr>
              <a:t>Data are inadequate to support or refute the use of</a:t>
            </a:r>
            <a:r>
              <a:rPr lang="en-US" sz="2400" i="1" dirty="0">
                <a:solidFill>
                  <a:schemeClr val="accent6"/>
                </a:solidFill>
              </a:rPr>
              <a:t> </a:t>
            </a:r>
            <a:r>
              <a:rPr lang="en-US" sz="2400" dirty="0">
                <a:solidFill>
                  <a:schemeClr val="accent6"/>
                </a:solidFill>
              </a:rPr>
              <a:t>glucosamine sulfate for reducing relapse rate or disability in RRMS (1 underpowered Class I study</a:t>
            </a:r>
            <a:r>
              <a:rPr lang="en-US" sz="2400" baseline="30000" dirty="0">
                <a:solidFill>
                  <a:schemeClr val="accent6"/>
                </a:solidFill>
              </a:rPr>
              <a:t>e91</a:t>
            </a:r>
            <a:r>
              <a:rPr lang="en-US" sz="2400" dirty="0">
                <a:solidFill>
                  <a:schemeClr val="accent6"/>
                </a:solidFill>
              </a:rPr>
              <a:t>).</a:t>
            </a:r>
          </a:p>
          <a:p>
            <a:pPr marL="0" indent="0">
              <a:buNone/>
            </a:pPr>
            <a:endParaRPr lang="en-US" sz="2400" b="1" dirty="0">
              <a:solidFill>
                <a:schemeClr val="accent1"/>
              </a:solidFill>
            </a:endParaRPr>
          </a:p>
          <a:p>
            <a:pPr marL="0" indent="0">
              <a:buNone/>
            </a:pPr>
            <a:r>
              <a:rPr lang="en-US" sz="2400" b="1" dirty="0">
                <a:solidFill>
                  <a:schemeClr val="accent1"/>
                </a:solidFill>
              </a:rPr>
              <a:t>Recommendation</a:t>
            </a:r>
          </a:p>
          <a:p>
            <a:pPr lvl="0"/>
            <a:r>
              <a:rPr lang="en-US" sz="2400" dirty="0">
                <a:solidFill>
                  <a:schemeClr val="accent6"/>
                </a:solidFill>
              </a:rPr>
              <a:t>Clinicians should counsel patients with MS that the safety and efficacy of glucosamine sulfate for MS-related relapse rate or disability </a:t>
            </a:r>
            <a:r>
              <a:rPr lang="en-US" sz="2400" dirty="0" smtClean="0">
                <a:solidFill>
                  <a:schemeClr val="accent6"/>
                </a:solidFill>
              </a:rPr>
              <a:t>are unknown </a:t>
            </a:r>
            <a:r>
              <a:rPr lang="en-US" sz="2400" dirty="0">
                <a:solidFill>
                  <a:schemeClr val="accent6"/>
                </a:solidFill>
              </a:rPr>
              <a:t>(</a:t>
            </a:r>
            <a:r>
              <a:rPr lang="en-US" sz="2400" b="1" dirty="0">
                <a:solidFill>
                  <a:schemeClr val="accent6"/>
                </a:solidFill>
              </a:rPr>
              <a:t>Level U</a:t>
            </a:r>
            <a:r>
              <a:rPr lang="en-US" sz="2400" dirty="0">
                <a:solidFill>
                  <a:schemeClr val="accent6"/>
                </a:solidFill>
              </a:rPr>
              <a:t>).</a:t>
            </a:r>
            <a:endParaRPr lang="en-US" sz="2400" b="1" dirty="0">
              <a:solidFill>
                <a:schemeClr val="accent6"/>
              </a:solidFill>
            </a:endParaRPr>
          </a:p>
          <a:p>
            <a:pPr marL="0" indent="0">
              <a:buNone/>
            </a:pPr>
            <a:endParaRPr lang="en-US" dirty="0"/>
          </a:p>
        </p:txBody>
      </p:sp>
      <p:sp>
        <p:nvSpPr>
          <p:cNvPr id="4" name="Slide Number Placeholder 3"/>
          <p:cNvSpPr>
            <a:spLocks noGrp="1"/>
          </p:cNvSpPr>
          <p:nvPr>
            <p:ph type="sldNum" sz="quarter" idx="4"/>
          </p:nvPr>
        </p:nvSpPr>
        <p:spPr/>
        <p:txBody>
          <a:bodyPr/>
          <a:lstStyle/>
          <a:p>
            <a:r>
              <a:rPr lang="en-US" i="1" smtClean="0"/>
              <a:t>Slide</a:t>
            </a:r>
            <a:r>
              <a:rPr lang="en-US" smtClean="0"/>
              <a:t> </a:t>
            </a:r>
            <a:fld id="{AE55F20A-800A-A447-8B9C-A926CEEB159C}" type="slidenum">
              <a:rPr lang="en-US" smtClean="0"/>
              <a:pPr/>
              <a:t>50</a:t>
            </a:fld>
            <a:endParaRPr lang="en-US" dirty="0"/>
          </a:p>
        </p:txBody>
      </p:sp>
    </p:spTree>
    <p:extLst>
      <p:ext uri="{BB962C8B-B14F-4D97-AF65-F5344CB8AC3E}">
        <p14:creationId xmlns:p14="http://schemas.microsoft.com/office/powerpoint/2010/main" val="1407228319"/>
      </p:ext>
    </p:extLst>
  </p:cSld>
  <p:clrMapOvr>
    <a:masterClrMapping/>
  </p:clrMapOvr>
  <p:transition>
    <p:wipe/>
  </p:transition>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Dietary Supplementation: Low-dose </a:t>
            </a:r>
            <a:r>
              <a:rPr lang="en-US" dirty="0"/>
              <a:t>N</a:t>
            </a:r>
            <a:r>
              <a:rPr lang="en-US" dirty="0" smtClean="0"/>
              <a:t>altrexone (LDN)</a:t>
            </a:r>
            <a:endParaRPr lang="en-US" dirty="0"/>
          </a:p>
        </p:txBody>
      </p:sp>
      <p:sp>
        <p:nvSpPr>
          <p:cNvPr id="3" name="Content Placeholder 2"/>
          <p:cNvSpPr>
            <a:spLocks noGrp="1"/>
          </p:cNvSpPr>
          <p:nvPr>
            <p:ph idx="1"/>
          </p:nvPr>
        </p:nvSpPr>
        <p:spPr/>
        <p:txBody>
          <a:bodyPr>
            <a:normAutofit/>
          </a:bodyPr>
          <a:lstStyle/>
          <a:p>
            <a:pPr marL="0" indent="0">
              <a:buNone/>
            </a:pPr>
            <a:r>
              <a:rPr lang="en-US" sz="2400" b="1" dirty="0">
                <a:solidFill>
                  <a:schemeClr val="accent1"/>
                </a:solidFill>
              </a:rPr>
              <a:t>Conclusion</a:t>
            </a:r>
          </a:p>
          <a:p>
            <a:r>
              <a:rPr lang="en-US" sz="2400" dirty="0">
                <a:solidFill>
                  <a:schemeClr val="accent6"/>
                </a:solidFill>
              </a:rPr>
              <a:t>Data are</a:t>
            </a:r>
            <a:r>
              <a:rPr lang="en-US" sz="2400" i="1" dirty="0">
                <a:solidFill>
                  <a:schemeClr val="accent6"/>
                </a:solidFill>
              </a:rPr>
              <a:t> </a:t>
            </a:r>
            <a:r>
              <a:rPr lang="en-US" sz="2400" dirty="0">
                <a:solidFill>
                  <a:schemeClr val="accent6"/>
                </a:solidFill>
              </a:rPr>
              <a:t>inadequate to support or refute the use of LDN for improving QOL in RRMS and SPMS (1 Class I study,</a:t>
            </a:r>
            <a:r>
              <a:rPr lang="en-US" sz="2400" baseline="30000" dirty="0">
                <a:solidFill>
                  <a:schemeClr val="accent6"/>
                </a:solidFill>
              </a:rPr>
              <a:t>e92</a:t>
            </a:r>
            <a:r>
              <a:rPr lang="en-US" sz="2400" dirty="0">
                <a:solidFill>
                  <a:schemeClr val="accent6"/>
                </a:solidFill>
              </a:rPr>
              <a:t> 1 Class II study,</a:t>
            </a:r>
            <a:r>
              <a:rPr lang="en-US" sz="2400" baseline="30000" dirty="0">
                <a:solidFill>
                  <a:schemeClr val="accent6"/>
                </a:solidFill>
              </a:rPr>
              <a:t>e93</a:t>
            </a:r>
            <a:r>
              <a:rPr lang="en-US" sz="2400" dirty="0">
                <a:solidFill>
                  <a:schemeClr val="accent6"/>
                </a:solidFill>
              </a:rPr>
              <a:t> both underpowered). </a:t>
            </a:r>
          </a:p>
          <a:p>
            <a:pPr marL="0" indent="0">
              <a:buNone/>
            </a:pPr>
            <a:endParaRPr lang="en-US" sz="2400" b="1" dirty="0">
              <a:solidFill>
                <a:schemeClr val="accent1"/>
              </a:solidFill>
            </a:endParaRPr>
          </a:p>
          <a:p>
            <a:pPr marL="0" indent="0">
              <a:buNone/>
            </a:pPr>
            <a:r>
              <a:rPr lang="en-US" sz="2400" b="1" dirty="0">
                <a:solidFill>
                  <a:schemeClr val="accent1"/>
                </a:solidFill>
              </a:rPr>
              <a:t>Recommendation</a:t>
            </a:r>
          </a:p>
          <a:p>
            <a:r>
              <a:rPr lang="en-US" sz="2400" dirty="0">
                <a:solidFill>
                  <a:schemeClr val="accent6"/>
                </a:solidFill>
              </a:rPr>
              <a:t>Clinicians should counsel patients with MS that the safety and efficacy of LDN for QOL </a:t>
            </a:r>
            <a:r>
              <a:rPr lang="en-US" sz="2400" dirty="0" smtClean="0">
                <a:solidFill>
                  <a:schemeClr val="accent6"/>
                </a:solidFill>
              </a:rPr>
              <a:t>are unknown </a:t>
            </a:r>
            <a:r>
              <a:rPr lang="en-US" sz="2400" dirty="0">
                <a:solidFill>
                  <a:schemeClr val="accent6"/>
                </a:solidFill>
              </a:rPr>
              <a:t>(</a:t>
            </a:r>
            <a:r>
              <a:rPr lang="en-US" sz="2400" b="1" dirty="0">
                <a:solidFill>
                  <a:schemeClr val="accent6"/>
                </a:solidFill>
              </a:rPr>
              <a:t>Level U</a:t>
            </a:r>
            <a:r>
              <a:rPr lang="en-US" sz="2400" dirty="0">
                <a:solidFill>
                  <a:schemeClr val="accent6"/>
                </a:solidFill>
              </a:rPr>
              <a:t>).</a:t>
            </a:r>
          </a:p>
          <a:p>
            <a:pPr marL="0" indent="0">
              <a:buNone/>
            </a:pPr>
            <a:endParaRPr lang="en-US" dirty="0"/>
          </a:p>
        </p:txBody>
      </p:sp>
      <p:sp>
        <p:nvSpPr>
          <p:cNvPr id="4" name="Slide Number Placeholder 3"/>
          <p:cNvSpPr>
            <a:spLocks noGrp="1"/>
          </p:cNvSpPr>
          <p:nvPr>
            <p:ph type="sldNum" sz="quarter" idx="4"/>
          </p:nvPr>
        </p:nvSpPr>
        <p:spPr/>
        <p:txBody>
          <a:bodyPr/>
          <a:lstStyle/>
          <a:p>
            <a:r>
              <a:rPr lang="en-US" i="1" smtClean="0"/>
              <a:t>Slide</a:t>
            </a:r>
            <a:r>
              <a:rPr lang="en-US" smtClean="0"/>
              <a:t> </a:t>
            </a:r>
            <a:fld id="{AE55F20A-800A-A447-8B9C-A926CEEB159C}" type="slidenum">
              <a:rPr lang="en-US" smtClean="0"/>
              <a:pPr/>
              <a:t>51</a:t>
            </a:fld>
            <a:endParaRPr lang="en-US" dirty="0"/>
          </a:p>
        </p:txBody>
      </p:sp>
    </p:spTree>
    <p:extLst>
      <p:ext uri="{BB962C8B-B14F-4D97-AF65-F5344CB8AC3E}">
        <p14:creationId xmlns:p14="http://schemas.microsoft.com/office/powerpoint/2010/main" val="3705977370"/>
      </p:ext>
    </p:extLst>
  </p:cSld>
  <p:clrMapOvr>
    <a:masterClrMapping/>
  </p:clrMapOvr>
  <p:transition>
    <p:wipe/>
  </p:transition>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Other Biologically Based Practices: Bee Venom</a:t>
            </a:r>
            <a:endParaRPr lang="en-US" dirty="0"/>
          </a:p>
        </p:txBody>
      </p:sp>
      <p:sp>
        <p:nvSpPr>
          <p:cNvPr id="3" name="Content Placeholder 2"/>
          <p:cNvSpPr>
            <a:spLocks noGrp="1"/>
          </p:cNvSpPr>
          <p:nvPr>
            <p:ph idx="1"/>
          </p:nvPr>
        </p:nvSpPr>
        <p:spPr/>
        <p:txBody>
          <a:bodyPr>
            <a:normAutofit fontScale="92500" lnSpcReduction="20000"/>
          </a:bodyPr>
          <a:lstStyle/>
          <a:p>
            <a:pPr marL="0" indent="0">
              <a:buNone/>
            </a:pPr>
            <a:r>
              <a:rPr lang="en-US" sz="2400" b="1" dirty="0">
                <a:solidFill>
                  <a:schemeClr val="accent1"/>
                </a:solidFill>
              </a:rPr>
              <a:t>Conclusion </a:t>
            </a:r>
            <a:endParaRPr lang="en-US" sz="2400" dirty="0"/>
          </a:p>
          <a:p>
            <a:r>
              <a:rPr lang="en-US" sz="2400" dirty="0">
                <a:solidFill>
                  <a:schemeClr val="accent6"/>
                </a:solidFill>
              </a:rPr>
              <a:t>Bee sting therapy is possibly ineffective for reducing MS-related relapses, disability, fatigue, total MRI lesion burden, new gadolinium-enhancing lesion volume, or </a:t>
            </a:r>
            <a:r>
              <a:rPr lang="en-US" sz="2400" dirty="0" smtClean="0">
                <a:solidFill>
                  <a:schemeClr val="accent6"/>
                </a:solidFill>
              </a:rPr>
              <a:t>health-related quality of life (HRQOL) </a:t>
            </a:r>
            <a:r>
              <a:rPr lang="en-US" sz="2400" dirty="0">
                <a:solidFill>
                  <a:schemeClr val="accent6"/>
                </a:solidFill>
              </a:rPr>
              <a:t>(RRMS, SPMS; 1 Class II study).</a:t>
            </a:r>
            <a:r>
              <a:rPr lang="en-US" sz="2400" baseline="30000" dirty="0">
                <a:solidFill>
                  <a:schemeClr val="accent6"/>
                </a:solidFill>
              </a:rPr>
              <a:t>e94</a:t>
            </a:r>
          </a:p>
          <a:p>
            <a:pPr marL="0" indent="0">
              <a:buNone/>
            </a:pPr>
            <a:endParaRPr lang="en-US" sz="2400" b="1" dirty="0">
              <a:solidFill>
                <a:schemeClr val="accent1"/>
              </a:solidFill>
            </a:endParaRPr>
          </a:p>
          <a:p>
            <a:pPr marL="0" indent="0">
              <a:buNone/>
            </a:pPr>
            <a:r>
              <a:rPr lang="en-US" sz="2400" b="1" dirty="0">
                <a:solidFill>
                  <a:schemeClr val="accent1"/>
                </a:solidFill>
              </a:rPr>
              <a:t>Recommendation</a:t>
            </a:r>
          </a:p>
          <a:p>
            <a:r>
              <a:rPr lang="en-US" sz="2400" dirty="0">
                <a:solidFill>
                  <a:schemeClr val="accent6"/>
                </a:solidFill>
              </a:rPr>
              <a:t>Clinicians might counsel patients with MS that bee sting therapy is possibly ineffective for reducing MS-related relapses, disability, fatigue, total MRI lesion burden, new gadolinium-enhancing lesion volume, or HRQOL (</a:t>
            </a:r>
            <a:r>
              <a:rPr lang="en-US" sz="2400" b="1" dirty="0">
                <a:solidFill>
                  <a:schemeClr val="accent6"/>
                </a:solidFill>
              </a:rPr>
              <a:t>Level C</a:t>
            </a:r>
            <a:r>
              <a:rPr lang="en-US" sz="2400" dirty="0">
                <a:solidFill>
                  <a:schemeClr val="accent6"/>
                </a:solidFill>
              </a:rPr>
              <a:t>). </a:t>
            </a:r>
          </a:p>
          <a:p>
            <a:r>
              <a:rPr lang="en-US" sz="2400" b="1" dirty="0">
                <a:solidFill>
                  <a:schemeClr val="accent6"/>
                </a:solidFill>
              </a:rPr>
              <a:t>Clinical </a:t>
            </a:r>
            <a:r>
              <a:rPr lang="en-US" sz="2400" b="1" dirty="0" smtClean="0">
                <a:solidFill>
                  <a:schemeClr val="accent6"/>
                </a:solidFill>
              </a:rPr>
              <a:t>Context</a:t>
            </a:r>
            <a:r>
              <a:rPr lang="en-US" sz="2400" b="1" dirty="0">
                <a:solidFill>
                  <a:schemeClr val="accent6"/>
                </a:solidFill>
              </a:rPr>
              <a:t>: </a:t>
            </a:r>
            <a:r>
              <a:rPr lang="en-US" sz="2400" dirty="0">
                <a:solidFill>
                  <a:schemeClr val="accent6"/>
                </a:solidFill>
              </a:rPr>
              <a:t>Bee stings can be associated with anaphylactic reaction and possible death. </a:t>
            </a:r>
          </a:p>
          <a:p>
            <a:pPr marL="0" indent="0">
              <a:buNone/>
            </a:pPr>
            <a:endParaRPr lang="en-US" dirty="0"/>
          </a:p>
        </p:txBody>
      </p:sp>
      <p:sp>
        <p:nvSpPr>
          <p:cNvPr id="4" name="Slide Number Placeholder 3"/>
          <p:cNvSpPr>
            <a:spLocks noGrp="1"/>
          </p:cNvSpPr>
          <p:nvPr>
            <p:ph type="sldNum" sz="quarter" idx="4"/>
          </p:nvPr>
        </p:nvSpPr>
        <p:spPr/>
        <p:txBody>
          <a:bodyPr/>
          <a:lstStyle/>
          <a:p>
            <a:r>
              <a:rPr lang="en-US" i="1" smtClean="0"/>
              <a:t>Slide</a:t>
            </a:r>
            <a:r>
              <a:rPr lang="en-US" smtClean="0"/>
              <a:t> </a:t>
            </a:r>
            <a:fld id="{AE55F20A-800A-A447-8B9C-A926CEEB159C}" type="slidenum">
              <a:rPr lang="en-US" smtClean="0"/>
              <a:pPr/>
              <a:t>52</a:t>
            </a:fld>
            <a:endParaRPr lang="en-US" dirty="0"/>
          </a:p>
        </p:txBody>
      </p:sp>
    </p:spTree>
    <p:extLst>
      <p:ext uri="{BB962C8B-B14F-4D97-AF65-F5344CB8AC3E}">
        <p14:creationId xmlns:p14="http://schemas.microsoft.com/office/powerpoint/2010/main" val="3155687869"/>
      </p:ext>
    </p:extLst>
  </p:cSld>
  <p:clrMapOvr>
    <a:masterClrMapping/>
  </p:clrMapOvr>
  <p:transition>
    <p:wipe/>
  </p:transition>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Other </a:t>
            </a:r>
            <a:r>
              <a:rPr lang="en-US" dirty="0"/>
              <a:t>B</a:t>
            </a:r>
            <a:r>
              <a:rPr lang="en-US" dirty="0" smtClean="0"/>
              <a:t>iologically </a:t>
            </a:r>
            <a:r>
              <a:rPr lang="en-US" dirty="0"/>
              <a:t>B</a:t>
            </a:r>
            <a:r>
              <a:rPr lang="en-US" dirty="0" smtClean="0"/>
              <a:t>ased Practices: Transdermal Histamine with Caffeine</a:t>
            </a:r>
            <a:endParaRPr lang="en-US" dirty="0"/>
          </a:p>
        </p:txBody>
      </p:sp>
      <p:sp>
        <p:nvSpPr>
          <p:cNvPr id="3" name="Content Placeholder 2"/>
          <p:cNvSpPr>
            <a:spLocks noGrp="1"/>
          </p:cNvSpPr>
          <p:nvPr>
            <p:ph idx="1"/>
          </p:nvPr>
        </p:nvSpPr>
        <p:spPr/>
        <p:txBody>
          <a:bodyPr>
            <a:normAutofit/>
          </a:bodyPr>
          <a:lstStyle/>
          <a:p>
            <a:pPr marL="0" indent="0">
              <a:buNone/>
            </a:pPr>
            <a:r>
              <a:rPr lang="en-US" b="1" dirty="0">
                <a:solidFill>
                  <a:schemeClr val="accent1"/>
                </a:solidFill>
              </a:rPr>
              <a:t>Conclusion</a:t>
            </a:r>
            <a:endParaRPr lang="en-US" dirty="0"/>
          </a:p>
          <a:p>
            <a:r>
              <a:rPr lang="en-US" sz="2400" dirty="0">
                <a:solidFill>
                  <a:schemeClr val="accent6"/>
                </a:solidFill>
              </a:rPr>
              <a:t>Data are inadequate to assess the effect of transdermal histamine cream on MS-related fatigue (1 Class III study).</a:t>
            </a:r>
            <a:r>
              <a:rPr lang="en-US" sz="2400" baseline="30000" dirty="0">
                <a:solidFill>
                  <a:schemeClr val="accent6"/>
                </a:solidFill>
              </a:rPr>
              <a:t>e95</a:t>
            </a:r>
          </a:p>
          <a:p>
            <a:pPr marL="0" indent="0">
              <a:buNone/>
            </a:pPr>
            <a:endParaRPr lang="en-US" b="1" dirty="0">
              <a:solidFill>
                <a:schemeClr val="accent1"/>
              </a:solidFill>
            </a:endParaRPr>
          </a:p>
          <a:p>
            <a:pPr marL="0" indent="0">
              <a:buNone/>
            </a:pPr>
            <a:r>
              <a:rPr lang="en-US" b="1" dirty="0">
                <a:solidFill>
                  <a:schemeClr val="accent1"/>
                </a:solidFill>
              </a:rPr>
              <a:t>Recommendation</a:t>
            </a:r>
          </a:p>
          <a:p>
            <a:pPr lvl="0"/>
            <a:r>
              <a:rPr lang="en-US" sz="2400" dirty="0">
                <a:solidFill>
                  <a:schemeClr val="accent6"/>
                </a:solidFill>
              </a:rPr>
              <a:t>Clinicians should counsel patients with MS that the safety and efficacy of transdermal histamine cream for MS-related fatigue </a:t>
            </a:r>
            <a:r>
              <a:rPr lang="en-US" sz="2400" dirty="0" smtClean="0">
                <a:solidFill>
                  <a:schemeClr val="accent6"/>
                </a:solidFill>
              </a:rPr>
              <a:t>are unknown </a:t>
            </a:r>
            <a:r>
              <a:rPr lang="en-US" sz="2400" dirty="0">
                <a:solidFill>
                  <a:schemeClr val="accent6"/>
                </a:solidFill>
              </a:rPr>
              <a:t>(</a:t>
            </a:r>
            <a:r>
              <a:rPr lang="en-US" sz="2400" b="1" dirty="0">
                <a:solidFill>
                  <a:schemeClr val="accent6"/>
                </a:solidFill>
              </a:rPr>
              <a:t>Level U</a:t>
            </a:r>
            <a:r>
              <a:rPr lang="en-US" sz="2400" dirty="0">
                <a:solidFill>
                  <a:schemeClr val="accent6"/>
                </a:solidFill>
              </a:rPr>
              <a:t>).</a:t>
            </a:r>
          </a:p>
          <a:p>
            <a:pPr marL="0" indent="0">
              <a:buNone/>
            </a:pPr>
            <a:endParaRPr lang="en-US" dirty="0"/>
          </a:p>
        </p:txBody>
      </p:sp>
      <p:sp>
        <p:nvSpPr>
          <p:cNvPr id="4" name="Slide Number Placeholder 3"/>
          <p:cNvSpPr>
            <a:spLocks noGrp="1"/>
          </p:cNvSpPr>
          <p:nvPr>
            <p:ph type="sldNum" sz="quarter" idx="4"/>
          </p:nvPr>
        </p:nvSpPr>
        <p:spPr/>
        <p:txBody>
          <a:bodyPr/>
          <a:lstStyle/>
          <a:p>
            <a:r>
              <a:rPr lang="en-US" i="1" smtClean="0"/>
              <a:t>Slide</a:t>
            </a:r>
            <a:r>
              <a:rPr lang="en-US" smtClean="0"/>
              <a:t> </a:t>
            </a:r>
            <a:fld id="{AE55F20A-800A-A447-8B9C-A926CEEB159C}" type="slidenum">
              <a:rPr lang="en-US" smtClean="0"/>
              <a:pPr/>
              <a:t>53</a:t>
            </a:fld>
            <a:endParaRPr lang="en-US" dirty="0"/>
          </a:p>
        </p:txBody>
      </p:sp>
    </p:spTree>
    <p:extLst>
      <p:ext uri="{BB962C8B-B14F-4D97-AF65-F5344CB8AC3E}">
        <p14:creationId xmlns:p14="http://schemas.microsoft.com/office/powerpoint/2010/main" val="3425996335"/>
      </p:ext>
    </p:extLst>
  </p:cSld>
  <p:clrMapOvr>
    <a:masterClrMapping/>
  </p:clrMapOvr>
  <p:transition>
    <p:wipe/>
  </p:transition>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Other Biologically </a:t>
            </a:r>
            <a:r>
              <a:rPr lang="en-US" dirty="0"/>
              <a:t>B</a:t>
            </a:r>
            <a:r>
              <a:rPr lang="en-US" dirty="0" smtClean="0"/>
              <a:t>ased Practices: Hyperbaric </a:t>
            </a:r>
            <a:r>
              <a:rPr lang="en-US" dirty="0"/>
              <a:t>O</a:t>
            </a:r>
            <a:r>
              <a:rPr lang="en-US" dirty="0" smtClean="0"/>
              <a:t>xygen (HBO)</a:t>
            </a:r>
            <a:endParaRPr lang="en-US" dirty="0"/>
          </a:p>
        </p:txBody>
      </p:sp>
      <p:sp>
        <p:nvSpPr>
          <p:cNvPr id="3" name="Content Placeholder 2"/>
          <p:cNvSpPr>
            <a:spLocks noGrp="1"/>
          </p:cNvSpPr>
          <p:nvPr>
            <p:ph idx="1"/>
          </p:nvPr>
        </p:nvSpPr>
        <p:spPr/>
        <p:txBody>
          <a:bodyPr>
            <a:normAutofit fontScale="92500" lnSpcReduction="20000"/>
          </a:bodyPr>
          <a:lstStyle/>
          <a:p>
            <a:pPr marL="0" indent="0">
              <a:buNone/>
            </a:pPr>
            <a:r>
              <a:rPr lang="en-US" b="1" dirty="0">
                <a:solidFill>
                  <a:schemeClr val="accent1"/>
                </a:solidFill>
              </a:rPr>
              <a:t>Conclusion</a:t>
            </a:r>
            <a:endParaRPr lang="en-US" dirty="0"/>
          </a:p>
          <a:p>
            <a:r>
              <a:rPr lang="en-US" dirty="0">
                <a:solidFill>
                  <a:schemeClr val="accent6"/>
                </a:solidFill>
              </a:rPr>
              <a:t>Data are inadequate to assess the effect of HBO on MS-related disability or symptoms (chronic MS, type unspecified; 1 Class 1 study</a:t>
            </a:r>
            <a:r>
              <a:rPr lang="en-US" baseline="30000" dirty="0">
                <a:solidFill>
                  <a:schemeClr val="accent6"/>
                </a:solidFill>
              </a:rPr>
              <a:t>e96 </a:t>
            </a:r>
            <a:r>
              <a:rPr lang="en-US" dirty="0">
                <a:solidFill>
                  <a:schemeClr val="accent6"/>
                </a:solidFill>
              </a:rPr>
              <a:t>[control intervention made results </a:t>
            </a:r>
            <a:r>
              <a:rPr lang="en-US" dirty="0" err="1">
                <a:solidFill>
                  <a:schemeClr val="accent6"/>
                </a:solidFill>
              </a:rPr>
              <a:t>noninterpretable</a:t>
            </a:r>
            <a:r>
              <a:rPr lang="en-US" dirty="0">
                <a:solidFill>
                  <a:schemeClr val="accent6"/>
                </a:solidFill>
              </a:rPr>
              <a:t>], 5 Class II </a:t>
            </a:r>
            <a:r>
              <a:rPr lang="en-US" dirty="0" smtClean="0">
                <a:solidFill>
                  <a:schemeClr val="accent6"/>
                </a:solidFill>
              </a:rPr>
              <a:t>studies,</a:t>
            </a:r>
            <a:r>
              <a:rPr lang="en-US" baseline="30000" dirty="0" smtClean="0">
                <a:solidFill>
                  <a:schemeClr val="accent6"/>
                </a:solidFill>
              </a:rPr>
              <a:t>e97</a:t>
            </a:r>
            <a:r>
              <a:rPr lang="en-US" baseline="30000" dirty="0" smtClean="0">
                <a:solidFill>
                  <a:schemeClr val="accent6"/>
                </a:solidFill>
                <a:sym typeface="Symbol"/>
              </a:rPr>
              <a:t></a:t>
            </a:r>
            <a:r>
              <a:rPr lang="en-US" baseline="30000" dirty="0" smtClean="0">
                <a:solidFill>
                  <a:schemeClr val="accent6"/>
                </a:solidFill>
              </a:rPr>
              <a:t>e101</a:t>
            </a:r>
            <a:r>
              <a:rPr lang="en-US" dirty="0" smtClean="0">
                <a:solidFill>
                  <a:schemeClr val="accent6"/>
                </a:solidFill>
              </a:rPr>
              <a:t> </a:t>
            </a:r>
            <a:r>
              <a:rPr lang="en-US" dirty="0">
                <a:solidFill>
                  <a:schemeClr val="accent6"/>
                </a:solidFill>
              </a:rPr>
              <a:t>with inadequate power).</a:t>
            </a:r>
          </a:p>
          <a:p>
            <a:pPr marL="0" indent="0">
              <a:buNone/>
            </a:pPr>
            <a:endParaRPr lang="en-US" b="1" dirty="0">
              <a:solidFill>
                <a:schemeClr val="accent1"/>
              </a:solidFill>
            </a:endParaRPr>
          </a:p>
          <a:p>
            <a:pPr marL="0" indent="0">
              <a:buNone/>
            </a:pPr>
            <a:r>
              <a:rPr lang="en-US" sz="3200" b="1" dirty="0">
                <a:solidFill>
                  <a:schemeClr val="accent1"/>
                </a:solidFill>
              </a:rPr>
              <a:t>Recommendation</a:t>
            </a:r>
          </a:p>
          <a:p>
            <a:pPr lvl="0"/>
            <a:r>
              <a:rPr lang="en-US" dirty="0">
                <a:solidFill>
                  <a:schemeClr val="accent6"/>
                </a:solidFill>
              </a:rPr>
              <a:t>Clinicians should counsel patients with MS that the safety and efficacy of HBO for MS-related disability or symptoms </a:t>
            </a:r>
            <a:r>
              <a:rPr lang="en-US" dirty="0" smtClean="0">
                <a:solidFill>
                  <a:schemeClr val="accent6"/>
                </a:solidFill>
              </a:rPr>
              <a:t>are unknown </a:t>
            </a:r>
            <a:r>
              <a:rPr lang="en-US" dirty="0">
                <a:solidFill>
                  <a:schemeClr val="accent6"/>
                </a:solidFill>
              </a:rPr>
              <a:t>(</a:t>
            </a:r>
            <a:r>
              <a:rPr lang="en-US" b="1" dirty="0">
                <a:solidFill>
                  <a:schemeClr val="accent6"/>
                </a:solidFill>
              </a:rPr>
              <a:t>Level U</a:t>
            </a:r>
            <a:r>
              <a:rPr lang="en-US" dirty="0">
                <a:solidFill>
                  <a:schemeClr val="accent6"/>
                </a:solidFill>
              </a:rPr>
              <a:t>).</a:t>
            </a:r>
            <a:endParaRPr lang="en-US" b="1" dirty="0">
              <a:solidFill>
                <a:schemeClr val="accent6"/>
              </a:solidFill>
            </a:endParaRPr>
          </a:p>
          <a:p>
            <a:pPr marL="0" indent="0">
              <a:buNone/>
            </a:pPr>
            <a:endParaRPr lang="en-US" dirty="0"/>
          </a:p>
        </p:txBody>
      </p:sp>
      <p:sp>
        <p:nvSpPr>
          <p:cNvPr id="4" name="Slide Number Placeholder 3"/>
          <p:cNvSpPr>
            <a:spLocks noGrp="1"/>
          </p:cNvSpPr>
          <p:nvPr>
            <p:ph type="sldNum" sz="quarter" idx="4"/>
          </p:nvPr>
        </p:nvSpPr>
        <p:spPr/>
        <p:txBody>
          <a:bodyPr/>
          <a:lstStyle/>
          <a:p>
            <a:r>
              <a:rPr lang="en-US" i="1" smtClean="0"/>
              <a:t>Slide</a:t>
            </a:r>
            <a:r>
              <a:rPr lang="en-US" smtClean="0"/>
              <a:t> </a:t>
            </a:r>
            <a:fld id="{AE55F20A-800A-A447-8B9C-A926CEEB159C}" type="slidenum">
              <a:rPr lang="en-US" smtClean="0"/>
              <a:pPr/>
              <a:t>54</a:t>
            </a:fld>
            <a:endParaRPr lang="en-US" dirty="0"/>
          </a:p>
        </p:txBody>
      </p:sp>
    </p:spTree>
    <p:extLst>
      <p:ext uri="{BB962C8B-B14F-4D97-AF65-F5344CB8AC3E}">
        <p14:creationId xmlns:p14="http://schemas.microsoft.com/office/powerpoint/2010/main" val="4030983859"/>
      </p:ext>
    </p:extLst>
  </p:cSld>
  <p:clrMapOvr>
    <a:masterClrMapping/>
  </p:clrMapOvr>
  <p:transition>
    <p:wipe/>
  </p:transition>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Manipulative and </a:t>
            </a:r>
            <a:r>
              <a:rPr lang="en-US" dirty="0" smtClean="0"/>
              <a:t>Body-based </a:t>
            </a:r>
            <a:r>
              <a:rPr lang="en-US" dirty="0"/>
              <a:t>P</a:t>
            </a:r>
            <a:r>
              <a:rPr lang="en-US" dirty="0" smtClean="0"/>
              <a:t>ractices</a:t>
            </a:r>
            <a:endParaRPr lang="en-US" dirty="0"/>
          </a:p>
        </p:txBody>
      </p:sp>
      <p:sp>
        <p:nvSpPr>
          <p:cNvPr id="3" name="Content Placeholder 2"/>
          <p:cNvSpPr>
            <a:spLocks noGrp="1"/>
          </p:cNvSpPr>
          <p:nvPr>
            <p:ph idx="1"/>
          </p:nvPr>
        </p:nvSpPr>
        <p:spPr/>
        <p:txBody>
          <a:bodyPr/>
          <a:lstStyle/>
          <a:p>
            <a:r>
              <a:rPr lang="en-US" dirty="0" smtClean="0">
                <a:solidFill>
                  <a:schemeClr val="accent6"/>
                </a:solidFill>
              </a:rPr>
              <a:t>Presented next are conclusions and recommendations for manipulative and body-based practices.</a:t>
            </a:r>
            <a:endParaRPr lang="en-US" dirty="0">
              <a:solidFill>
                <a:schemeClr val="accent6"/>
              </a:solidFill>
            </a:endParaRPr>
          </a:p>
        </p:txBody>
      </p:sp>
      <p:sp>
        <p:nvSpPr>
          <p:cNvPr id="4" name="Slide Number Placeholder 3"/>
          <p:cNvSpPr>
            <a:spLocks noGrp="1"/>
          </p:cNvSpPr>
          <p:nvPr>
            <p:ph type="sldNum" sz="quarter" idx="4"/>
          </p:nvPr>
        </p:nvSpPr>
        <p:spPr/>
        <p:txBody>
          <a:bodyPr/>
          <a:lstStyle/>
          <a:p>
            <a:r>
              <a:rPr lang="en-US" i="1" smtClean="0"/>
              <a:t>Slide</a:t>
            </a:r>
            <a:r>
              <a:rPr lang="en-US" smtClean="0"/>
              <a:t> </a:t>
            </a:r>
            <a:fld id="{AE55F20A-800A-A447-8B9C-A926CEEB159C}" type="slidenum">
              <a:rPr lang="en-US" smtClean="0"/>
              <a:pPr/>
              <a:t>55</a:t>
            </a:fld>
            <a:endParaRPr lang="en-US" dirty="0"/>
          </a:p>
        </p:txBody>
      </p:sp>
    </p:spTree>
    <p:extLst>
      <p:ext uri="{BB962C8B-B14F-4D97-AF65-F5344CB8AC3E}">
        <p14:creationId xmlns:p14="http://schemas.microsoft.com/office/powerpoint/2010/main" val="3578960000"/>
      </p:ext>
    </p:extLst>
  </p:cSld>
  <p:clrMapOvr>
    <a:masterClrMapping/>
  </p:clrMapOvr>
  <p:transition>
    <p:wipe/>
  </p:transition>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err="1" smtClean="0"/>
              <a:t>Hippotherapy</a:t>
            </a:r>
            <a:endParaRPr lang="en-US" dirty="0"/>
          </a:p>
        </p:txBody>
      </p:sp>
      <p:sp>
        <p:nvSpPr>
          <p:cNvPr id="3" name="Content Placeholder 2"/>
          <p:cNvSpPr>
            <a:spLocks noGrp="1"/>
          </p:cNvSpPr>
          <p:nvPr>
            <p:ph idx="1"/>
          </p:nvPr>
        </p:nvSpPr>
        <p:spPr/>
        <p:txBody>
          <a:bodyPr>
            <a:normAutofit fontScale="92500" lnSpcReduction="10000"/>
          </a:bodyPr>
          <a:lstStyle/>
          <a:p>
            <a:pPr marL="0" indent="0">
              <a:buNone/>
            </a:pPr>
            <a:r>
              <a:rPr lang="en-US" sz="3200" b="1" dirty="0">
                <a:solidFill>
                  <a:schemeClr val="accent1"/>
                </a:solidFill>
              </a:rPr>
              <a:t>Conclusion</a:t>
            </a:r>
            <a:endParaRPr lang="en-US" sz="3200" dirty="0"/>
          </a:p>
          <a:p>
            <a:r>
              <a:rPr lang="en-US" dirty="0">
                <a:solidFill>
                  <a:schemeClr val="accent6"/>
                </a:solidFill>
              </a:rPr>
              <a:t>Data are inadequate to assess the effect of </a:t>
            </a:r>
            <a:r>
              <a:rPr lang="en-US" dirty="0" err="1">
                <a:solidFill>
                  <a:schemeClr val="accent6"/>
                </a:solidFill>
              </a:rPr>
              <a:t>hippotherapy</a:t>
            </a:r>
            <a:r>
              <a:rPr lang="en-US" dirty="0">
                <a:solidFill>
                  <a:schemeClr val="accent6"/>
                </a:solidFill>
              </a:rPr>
              <a:t> on MS-related problems with gait, balance, or mood (3 Class III </a:t>
            </a:r>
            <a:r>
              <a:rPr lang="en-US" dirty="0" smtClean="0">
                <a:solidFill>
                  <a:schemeClr val="accent6"/>
                </a:solidFill>
              </a:rPr>
              <a:t>studies,</a:t>
            </a:r>
            <a:r>
              <a:rPr lang="en-US" baseline="30000" dirty="0" smtClean="0">
                <a:solidFill>
                  <a:schemeClr val="accent6"/>
                </a:solidFill>
              </a:rPr>
              <a:t>e107</a:t>
            </a:r>
            <a:r>
              <a:rPr lang="en-US" baseline="30000" dirty="0" smtClean="0">
                <a:solidFill>
                  <a:schemeClr val="accent6"/>
                </a:solidFill>
                <a:sym typeface="Symbol"/>
              </a:rPr>
              <a:t></a:t>
            </a:r>
            <a:r>
              <a:rPr lang="en-US" baseline="30000" dirty="0" smtClean="0">
                <a:solidFill>
                  <a:schemeClr val="accent6"/>
                </a:solidFill>
              </a:rPr>
              <a:t>e109</a:t>
            </a:r>
            <a:r>
              <a:rPr lang="en-US" dirty="0" smtClean="0">
                <a:solidFill>
                  <a:schemeClr val="accent6"/>
                </a:solidFill>
              </a:rPr>
              <a:t> </a:t>
            </a:r>
            <a:r>
              <a:rPr lang="en-US" dirty="0">
                <a:solidFill>
                  <a:schemeClr val="accent6"/>
                </a:solidFill>
              </a:rPr>
              <a:t>2 of which were </a:t>
            </a:r>
            <a:r>
              <a:rPr lang="en-US" dirty="0" err="1">
                <a:solidFill>
                  <a:schemeClr val="accent6"/>
                </a:solidFill>
              </a:rPr>
              <a:t>noninterpretable</a:t>
            </a:r>
            <a:r>
              <a:rPr lang="en-US" dirty="0">
                <a:solidFill>
                  <a:schemeClr val="accent6"/>
                </a:solidFill>
              </a:rPr>
              <a:t> statistically</a:t>
            </a:r>
            <a:r>
              <a:rPr lang="en-US" baseline="30000" dirty="0">
                <a:solidFill>
                  <a:schemeClr val="accent6"/>
                </a:solidFill>
              </a:rPr>
              <a:t>e107,e109</a:t>
            </a:r>
            <a:r>
              <a:rPr lang="en-US" dirty="0">
                <a:solidFill>
                  <a:schemeClr val="accent6"/>
                </a:solidFill>
              </a:rPr>
              <a:t>).</a:t>
            </a:r>
          </a:p>
          <a:p>
            <a:pPr marL="0" indent="0">
              <a:buNone/>
            </a:pPr>
            <a:endParaRPr lang="en-US" sz="3200" b="1" dirty="0">
              <a:solidFill>
                <a:schemeClr val="accent1"/>
              </a:solidFill>
            </a:endParaRPr>
          </a:p>
          <a:p>
            <a:pPr marL="0" indent="0">
              <a:buNone/>
            </a:pPr>
            <a:r>
              <a:rPr lang="en-US" sz="3200" b="1" dirty="0">
                <a:solidFill>
                  <a:schemeClr val="accent1"/>
                </a:solidFill>
              </a:rPr>
              <a:t>Recommendation</a:t>
            </a:r>
          </a:p>
          <a:p>
            <a:pPr lvl="0"/>
            <a:r>
              <a:rPr lang="en-US" dirty="0">
                <a:solidFill>
                  <a:schemeClr val="accent6"/>
                </a:solidFill>
              </a:rPr>
              <a:t>Clinicians should counsel patients with MS that the safety and efficacy of </a:t>
            </a:r>
            <a:r>
              <a:rPr lang="en-US" dirty="0" err="1">
                <a:solidFill>
                  <a:schemeClr val="accent6"/>
                </a:solidFill>
              </a:rPr>
              <a:t>hippotherapy</a:t>
            </a:r>
            <a:r>
              <a:rPr lang="en-US" dirty="0">
                <a:solidFill>
                  <a:schemeClr val="accent6"/>
                </a:solidFill>
              </a:rPr>
              <a:t> for problems with gait, balance, or mood </a:t>
            </a:r>
            <a:r>
              <a:rPr lang="en-US" dirty="0" smtClean="0">
                <a:solidFill>
                  <a:schemeClr val="accent6"/>
                </a:solidFill>
              </a:rPr>
              <a:t>are unknown </a:t>
            </a:r>
            <a:r>
              <a:rPr lang="en-US" dirty="0">
                <a:solidFill>
                  <a:schemeClr val="accent6"/>
                </a:solidFill>
              </a:rPr>
              <a:t>(</a:t>
            </a:r>
            <a:r>
              <a:rPr lang="en-US" b="1" dirty="0">
                <a:solidFill>
                  <a:schemeClr val="accent6"/>
                </a:solidFill>
              </a:rPr>
              <a:t>Level U</a:t>
            </a:r>
            <a:r>
              <a:rPr lang="en-US" dirty="0">
                <a:solidFill>
                  <a:schemeClr val="accent6"/>
                </a:solidFill>
              </a:rPr>
              <a:t>).</a:t>
            </a:r>
          </a:p>
        </p:txBody>
      </p:sp>
      <p:sp>
        <p:nvSpPr>
          <p:cNvPr id="4" name="Slide Number Placeholder 3"/>
          <p:cNvSpPr>
            <a:spLocks noGrp="1"/>
          </p:cNvSpPr>
          <p:nvPr>
            <p:ph type="sldNum" sz="quarter" idx="4"/>
          </p:nvPr>
        </p:nvSpPr>
        <p:spPr/>
        <p:txBody>
          <a:bodyPr/>
          <a:lstStyle/>
          <a:p>
            <a:r>
              <a:rPr lang="en-US" i="1" smtClean="0"/>
              <a:t>Slide</a:t>
            </a:r>
            <a:r>
              <a:rPr lang="en-US" smtClean="0"/>
              <a:t> </a:t>
            </a:r>
            <a:fld id="{AE55F20A-800A-A447-8B9C-A926CEEB159C}" type="slidenum">
              <a:rPr lang="en-US" smtClean="0"/>
              <a:pPr/>
              <a:t>56</a:t>
            </a:fld>
            <a:endParaRPr lang="en-US" dirty="0"/>
          </a:p>
        </p:txBody>
      </p:sp>
    </p:spTree>
    <p:extLst>
      <p:ext uri="{BB962C8B-B14F-4D97-AF65-F5344CB8AC3E}">
        <p14:creationId xmlns:p14="http://schemas.microsoft.com/office/powerpoint/2010/main" val="2297228833"/>
      </p:ext>
    </p:extLst>
  </p:cSld>
  <p:clrMapOvr>
    <a:masterClrMapping/>
  </p:clrMapOvr>
  <p:transition>
    <p:wipe/>
  </p:transition>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
            </a:r>
            <a:br>
              <a:rPr lang="en-US" dirty="0" smtClean="0"/>
            </a:br>
            <a:r>
              <a:rPr lang="en-US" dirty="0" smtClean="0"/>
              <a:t>Reflexology</a:t>
            </a:r>
            <a:endParaRPr lang="en-US" dirty="0"/>
          </a:p>
        </p:txBody>
      </p:sp>
      <p:sp>
        <p:nvSpPr>
          <p:cNvPr id="3" name="Content Placeholder 2"/>
          <p:cNvSpPr>
            <a:spLocks noGrp="1"/>
          </p:cNvSpPr>
          <p:nvPr>
            <p:ph idx="1"/>
          </p:nvPr>
        </p:nvSpPr>
        <p:spPr/>
        <p:txBody>
          <a:bodyPr>
            <a:normAutofit fontScale="70000" lnSpcReduction="20000"/>
          </a:bodyPr>
          <a:lstStyle/>
          <a:p>
            <a:pPr marL="0" indent="0">
              <a:buNone/>
            </a:pPr>
            <a:r>
              <a:rPr lang="en-US" sz="3200" b="1" dirty="0" smtClean="0">
                <a:solidFill>
                  <a:schemeClr val="accent1"/>
                </a:solidFill>
              </a:rPr>
              <a:t>Conclusions</a:t>
            </a:r>
            <a:endParaRPr lang="en-US" sz="3200" b="1" dirty="0">
              <a:solidFill>
                <a:schemeClr val="accent1"/>
              </a:solidFill>
            </a:endParaRPr>
          </a:p>
          <a:p>
            <a:r>
              <a:rPr lang="en-US" dirty="0">
                <a:solidFill>
                  <a:schemeClr val="accent6"/>
                </a:solidFill>
              </a:rPr>
              <a:t>Reflexology is possibly effective for reducing MS-associated </a:t>
            </a:r>
            <a:r>
              <a:rPr lang="en-US" dirty="0" smtClean="0">
                <a:solidFill>
                  <a:schemeClr val="accent6"/>
                </a:solidFill>
              </a:rPr>
              <a:t>paresthesia </a:t>
            </a:r>
            <a:r>
              <a:rPr lang="en-US" dirty="0">
                <a:solidFill>
                  <a:schemeClr val="accent6"/>
                </a:solidFill>
              </a:rPr>
              <a:t>(MS type unspecified, 1 Class II study</a:t>
            </a:r>
            <a:r>
              <a:rPr lang="en-US" baseline="30000" dirty="0">
                <a:solidFill>
                  <a:schemeClr val="accent6"/>
                </a:solidFill>
              </a:rPr>
              <a:t>e111</a:t>
            </a:r>
            <a:r>
              <a:rPr lang="en-US" dirty="0">
                <a:solidFill>
                  <a:schemeClr val="accent6"/>
                </a:solidFill>
              </a:rPr>
              <a:t>). </a:t>
            </a:r>
          </a:p>
          <a:p>
            <a:r>
              <a:rPr lang="en-US" dirty="0">
                <a:solidFill>
                  <a:schemeClr val="accent6"/>
                </a:solidFill>
              </a:rPr>
              <a:t>Data are inadequate to support or refute the use of reflexology for pain, HRQOL, disability, spasticity, fatigue, cognition, bowel/bladder function, depression, anxiety, or insomnia in MS.</a:t>
            </a:r>
            <a:endParaRPr lang="en-US" b="1" dirty="0">
              <a:solidFill>
                <a:schemeClr val="accent6"/>
              </a:solidFill>
            </a:endParaRPr>
          </a:p>
          <a:p>
            <a:pPr marL="0" indent="0">
              <a:buNone/>
            </a:pPr>
            <a:endParaRPr lang="en-US" b="1" dirty="0">
              <a:solidFill>
                <a:schemeClr val="accent1"/>
              </a:solidFill>
            </a:endParaRPr>
          </a:p>
          <a:p>
            <a:pPr marL="0" indent="0">
              <a:buNone/>
            </a:pPr>
            <a:r>
              <a:rPr lang="en-US" sz="3200" b="1" dirty="0">
                <a:solidFill>
                  <a:schemeClr val="accent1"/>
                </a:solidFill>
              </a:rPr>
              <a:t>Recommendations</a:t>
            </a:r>
          </a:p>
          <a:p>
            <a:r>
              <a:rPr lang="en-US" dirty="0">
                <a:solidFill>
                  <a:schemeClr val="accent6"/>
                </a:solidFill>
              </a:rPr>
              <a:t>Clinicians might counsel patients with MS that reflexology is possibly effective for reducing MS-associated </a:t>
            </a:r>
            <a:r>
              <a:rPr lang="en-US" dirty="0" smtClean="0">
                <a:solidFill>
                  <a:schemeClr val="accent6"/>
                </a:solidFill>
              </a:rPr>
              <a:t>paresthesia </a:t>
            </a:r>
            <a:r>
              <a:rPr lang="en-US" dirty="0">
                <a:solidFill>
                  <a:schemeClr val="accent6"/>
                </a:solidFill>
              </a:rPr>
              <a:t>(</a:t>
            </a:r>
            <a:r>
              <a:rPr lang="en-US" b="1" dirty="0">
                <a:solidFill>
                  <a:schemeClr val="accent6"/>
                </a:solidFill>
              </a:rPr>
              <a:t>Level C</a:t>
            </a:r>
            <a:r>
              <a:rPr lang="en-US" dirty="0">
                <a:solidFill>
                  <a:schemeClr val="accent6"/>
                </a:solidFill>
              </a:rPr>
              <a:t>).</a:t>
            </a:r>
          </a:p>
          <a:p>
            <a:pPr lvl="0"/>
            <a:r>
              <a:rPr lang="en-US" dirty="0">
                <a:solidFill>
                  <a:schemeClr val="accent6"/>
                </a:solidFill>
              </a:rPr>
              <a:t>Clinicians should counsel patients with MS that the safety and efficacy of </a:t>
            </a:r>
            <a:r>
              <a:rPr lang="en-US" dirty="0" smtClean="0">
                <a:solidFill>
                  <a:schemeClr val="accent6"/>
                </a:solidFill>
              </a:rPr>
              <a:t>reflexology </a:t>
            </a:r>
            <a:r>
              <a:rPr lang="en-US" dirty="0">
                <a:solidFill>
                  <a:schemeClr val="accent6"/>
                </a:solidFill>
              </a:rPr>
              <a:t>for MS-related pain, HRQOL, disability, spasticity, fatigue, cognition, bowel/bladder function, depression, anxiety, or insomnia </a:t>
            </a:r>
            <a:r>
              <a:rPr lang="en-US" dirty="0" smtClean="0">
                <a:solidFill>
                  <a:schemeClr val="accent6"/>
                </a:solidFill>
              </a:rPr>
              <a:t>are unknown </a:t>
            </a:r>
            <a:r>
              <a:rPr lang="en-US" dirty="0">
                <a:solidFill>
                  <a:schemeClr val="accent6"/>
                </a:solidFill>
              </a:rPr>
              <a:t>(</a:t>
            </a:r>
            <a:r>
              <a:rPr lang="en-US" b="1" dirty="0">
                <a:solidFill>
                  <a:schemeClr val="accent6"/>
                </a:solidFill>
              </a:rPr>
              <a:t>Level U</a:t>
            </a:r>
            <a:r>
              <a:rPr lang="en-US" dirty="0">
                <a:solidFill>
                  <a:schemeClr val="accent6"/>
                </a:solidFill>
              </a:rPr>
              <a:t>).</a:t>
            </a:r>
          </a:p>
        </p:txBody>
      </p:sp>
      <p:sp>
        <p:nvSpPr>
          <p:cNvPr id="4" name="Slide Number Placeholder 3"/>
          <p:cNvSpPr>
            <a:spLocks noGrp="1"/>
          </p:cNvSpPr>
          <p:nvPr>
            <p:ph type="sldNum" sz="quarter" idx="4"/>
          </p:nvPr>
        </p:nvSpPr>
        <p:spPr/>
        <p:txBody>
          <a:bodyPr/>
          <a:lstStyle/>
          <a:p>
            <a:r>
              <a:rPr lang="en-US" i="1" smtClean="0"/>
              <a:t>Slide</a:t>
            </a:r>
            <a:r>
              <a:rPr lang="en-US" smtClean="0"/>
              <a:t> </a:t>
            </a:r>
            <a:fld id="{AE55F20A-800A-A447-8B9C-A926CEEB159C}" type="slidenum">
              <a:rPr lang="en-US" smtClean="0"/>
              <a:pPr/>
              <a:t>57</a:t>
            </a:fld>
            <a:endParaRPr lang="en-US" dirty="0"/>
          </a:p>
        </p:txBody>
      </p:sp>
    </p:spTree>
    <p:extLst>
      <p:ext uri="{BB962C8B-B14F-4D97-AF65-F5344CB8AC3E}">
        <p14:creationId xmlns:p14="http://schemas.microsoft.com/office/powerpoint/2010/main" val="1642113644"/>
      </p:ext>
    </p:extLst>
  </p:cSld>
  <p:clrMapOvr>
    <a:masterClrMapping/>
  </p:clrMapOvr>
  <p:transition>
    <p:wipe/>
  </p:transition>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
            </a:r>
            <a:br>
              <a:rPr lang="en-US" dirty="0" smtClean="0"/>
            </a:br>
            <a:r>
              <a:rPr lang="en-US" dirty="0" smtClean="0"/>
              <a:t>Yoga</a:t>
            </a:r>
            <a:endParaRPr lang="en-US" dirty="0"/>
          </a:p>
        </p:txBody>
      </p:sp>
      <p:sp>
        <p:nvSpPr>
          <p:cNvPr id="3" name="Content Placeholder 2"/>
          <p:cNvSpPr>
            <a:spLocks noGrp="1"/>
          </p:cNvSpPr>
          <p:nvPr>
            <p:ph idx="1"/>
          </p:nvPr>
        </p:nvSpPr>
        <p:spPr/>
        <p:txBody>
          <a:bodyPr>
            <a:normAutofit fontScale="70000" lnSpcReduction="20000"/>
          </a:bodyPr>
          <a:lstStyle/>
          <a:p>
            <a:pPr marL="0" indent="0">
              <a:buNone/>
            </a:pPr>
            <a:r>
              <a:rPr lang="en-US" sz="3600" b="1" dirty="0">
                <a:solidFill>
                  <a:schemeClr val="accent1"/>
                </a:solidFill>
              </a:rPr>
              <a:t>Conclusion</a:t>
            </a:r>
          </a:p>
          <a:p>
            <a:r>
              <a:rPr lang="en-US" sz="3600" dirty="0">
                <a:solidFill>
                  <a:schemeClr val="accent6"/>
                </a:solidFill>
              </a:rPr>
              <a:t>Data are inadequate to assess the effect of yoga on MS-related disability, spasticity, or fatigue, or on problems with cognition, mood, balance, or walking speed (MS type unspecified, 4 Class III </a:t>
            </a:r>
            <a:r>
              <a:rPr lang="en-US" sz="3600" dirty="0" smtClean="0">
                <a:solidFill>
                  <a:schemeClr val="accent6"/>
                </a:solidFill>
              </a:rPr>
              <a:t>studies,</a:t>
            </a:r>
            <a:r>
              <a:rPr lang="en-US" sz="3600" baseline="30000" dirty="0" smtClean="0">
                <a:solidFill>
                  <a:schemeClr val="accent6"/>
                </a:solidFill>
              </a:rPr>
              <a:t>e114</a:t>
            </a:r>
            <a:r>
              <a:rPr lang="en-US" sz="3600" baseline="30000" dirty="0" smtClean="0">
                <a:solidFill>
                  <a:schemeClr val="accent6"/>
                </a:solidFill>
                <a:sym typeface="Symbol"/>
              </a:rPr>
              <a:t></a:t>
            </a:r>
            <a:r>
              <a:rPr lang="en-US" sz="3600" baseline="30000" dirty="0" smtClean="0">
                <a:solidFill>
                  <a:schemeClr val="accent6"/>
                </a:solidFill>
              </a:rPr>
              <a:t>e117</a:t>
            </a:r>
            <a:r>
              <a:rPr lang="en-US" sz="3600" dirty="0" smtClean="0">
                <a:solidFill>
                  <a:schemeClr val="accent6"/>
                </a:solidFill>
              </a:rPr>
              <a:t> </a:t>
            </a:r>
            <a:r>
              <a:rPr lang="en-US" sz="3600" dirty="0">
                <a:solidFill>
                  <a:schemeClr val="accent6"/>
                </a:solidFill>
              </a:rPr>
              <a:t>3 underpowered</a:t>
            </a:r>
            <a:r>
              <a:rPr lang="en-US" sz="3600" baseline="30000" dirty="0">
                <a:solidFill>
                  <a:schemeClr val="accent6"/>
                </a:solidFill>
              </a:rPr>
              <a:t>e114,e117</a:t>
            </a:r>
            <a:r>
              <a:rPr lang="en-US" sz="3600" dirty="0" smtClean="0">
                <a:solidFill>
                  <a:schemeClr val="accent6"/>
                </a:solidFill>
              </a:rPr>
              <a:t>).</a:t>
            </a:r>
            <a:r>
              <a:rPr lang="en-US" sz="3600" dirty="0" smtClean="0"/>
              <a:t/>
            </a:r>
            <a:br>
              <a:rPr lang="en-US" sz="3600" dirty="0" smtClean="0"/>
            </a:br>
            <a:endParaRPr lang="en-US" sz="3600" b="1" dirty="0">
              <a:solidFill>
                <a:schemeClr val="accent1"/>
              </a:solidFill>
            </a:endParaRPr>
          </a:p>
          <a:p>
            <a:pPr marL="0" indent="0">
              <a:buNone/>
            </a:pPr>
            <a:r>
              <a:rPr lang="en-US" sz="3600" b="1" dirty="0">
                <a:solidFill>
                  <a:schemeClr val="accent1"/>
                </a:solidFill>
              </a:rPr>
              <a:t>Recommendation</a:t>
            </a:r>
          </a:p>
          <a:p>
            <a:pPr lvl="0"/>
            <a:r>
              <a:rPr lang="en-US" sz="3600" dirty="0">
                <a:solidFill>
                  <a:schemeClr val="accent6"/>
                </a:solidFill>
              </a:rPr>
              <a:t>Clinicians should counsel patients with MS that the safety and efficacy of yoga for MS-related disability, spasticity, or fatigue, or for problems with cognition, mood, balance, or walking speed </a:t>
            </a:r>
            <a:r>
              <a:rPr lang="en-US" sz="3600" dirty="0" smtClean="0">
                <a:solidFill>
                  <a:schemeClr val="accent6"/>
                </a:solidFill>
              </a:rPr>
              <a:t>are unknown </a:t>
            </a:r>
            <a:r>
              <a:rPr lang="en-US" sz="3600" dirty="0">
                <a:solidFill>
                  <a:schemeClr val="accent6"/>
                </a:solidFill>
              </a:rPr>
              <a:t>(</a:t>
            </a:r>
            <a:r>
              <a:rPr lang="en-US" sz="3600" b="1" dirty="0">
                <a:solidFill>
                  <a:schemeClr val="accent6"/>
                </a:solidFill>
              </a:rPr>
              <a:t>Level U</a:t>
            </a:r>
            <a:r>
              <a:rPr lang="en-US" sz="3600" dirty="0">
                <a:solidFill>
                  <a:schemeClr val="accent6"/>
                </a:solidFill>
              </a:rPr>
              <a:t>).</a:t>
            </a:r>
          </a:p>
        </p:txBody>
      </p:sp>
      <p:sp>
        <p:nvSpPr>
          <p:cNvPr id="4" name="Slide Number Placeholder 3"/>
          <p:cNvSpPr>
            <a:spLocks noGrp="1"/>
          </p:cNvSpPr>
          <p:nvPr>
            <p:ph type="sldNum" sz="quarter" idx="4"/>
          </p:nvPr>
        </p:nvSpPr>
        <p:spPr/>
        <p:txBody>
          <a:bodyPr/>
          <a:lstStyle/>
          <a:p>
            <a:r>
              <a:rPr lang="en-US" i="1" smtClean="0"/>
              <a:t>Slide</a:t>
            </a:r>
            <a:r>
              <a:rPr lang="en-US" smtClean="0"/>
              <a:t> </a:t>
            </a:r>
            <a:fld id="{AE55F20A-800A-A447-8B9C-A926CEEB159C}" type="slidenum">
              <a:rPr lang="en-US" smtClean="0"/>
              <a:pPr/>
              <a:t>58</a:t>
            </a:fld>
            <a:endParaRPr lang="en-US" dirty="0"/>
          </a:p>
        </p:txBody>
      </p:sp>
    </p:spTree>
    <p:extLst>
      <p:ext uri="{BB962C8B-B14F-4D97-AF65-F5344CB8AC3E}">
        <p14:creationId xmlns:p14="http://schemas.microsoft.com/office/powerpoint/2010/main" val="3617729644"/>
      </p:ext>
    </p:extLst>
  </p:cSld>
  <p:clrMapOvr>
    <a:masterClrMapping/>
  </p:clrMapOvr>
  <p:transition>
    <p:wip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Presentation O</a:t>
            </a:r>
            <a:r>
              <a:rPr lang="en-US" dirty="0" smtClean="0"/>
              <a:t>bjectives</a:t>
            </a:r>
            <a:endParaRPr lang="en-US" dirty="0"/>
          </a:p>
        </p:txBody>
      </p:sp>
      <p:sp>
        <p:nvSpPr>
          <p:cNvPr id="3" name="Content Placeholder 2"/>
          <p:cNvSpPr>
            <a:spLocks noGrp="1"/>
          </p:cNvSpPr>
          <p:nvPr>
            <p:ph idx="1"/>
          </p:nvPr>
        </p:nvSpPr>
        <p:spPr/>
        <p:txBody>
          <a:bodyPr/>
          <a:lstStyle/>
          <a:p>
            <a:r>
              <a:rPr lang="en-US" dirty="0">
                <a:solidFill>
                  <a:schemeClr val="accent6"/>
                </a:solidFill>
              </a:rPr>
              <a:t>To present the evidence since 1970 regarding complementary and alternative medicine (CAM) use in people with multiple sclerosis (MS</a:t>
            </a:r>
            <a:r>
              <a:rPr lang="en-US" dirty="0" smtClean="0">
                <a:solidFill>
                  <a:schemeClr val="accent6"/>
                </a:solidFill>
              </a:rPr>
              <a:t>) </a:t>
            </a:r>
            <a:endParaRPr lang="en-US" dirty="0">
              <a:solidFill>
                <a:schemeClr val="accent6"/>
              </a:solidFill>
            </a:endParaRPr>
          </a:p>
          <a:p>
            <a:r>
              <a:rPr lang="en-US" dirty="0">
                <a:solidFill>
                  <a:schemeClr val="accent6"/>
                </a:solidFill>
              </a:rPr>
              <a:t>To present evidence-based recommendations for CAM use in people with </a:t>
            </a:r>
            <a:r>
              <a:rPr lang="en-US" dirty="0" smtClean="0">
                <a:solidFill>
                  <a:schemeClr val="accent6"/>
                </a:solidFill>
              </a:rPr>
              <a:t>MS </a:t>
            </a:r>
            <a:endParaRPr lang="en-US" dirty="0">
              <a:solidFill>
                <a:schemeClr val="accent6"/>
              </a:solidFill>
            </a:endParaRPr>
          </a:p>
          <a:p>
            <a:endParaRPr lang="en-US" dirty="0"/>
          </a:p>
        </p:txBody>
      </p:sp>
      <p:sp>
        <p:nvSpPr>
          <p:cNvPr id="4" name="Slide Number Placeholder 3"/>
          <p:cNvSpPr>
            <a:spLocks noGrp="1"/>
          </p:cNvSpPr>
          <p:nvPr>
            <p:ph type="sldNum" sz="quarter" idx="4"/>
          </p:nvPr>
        </p:nvSpPr>
        <p:spPr/>
        <p:txBody>
          <a:bodyPr/>
          <a:lstStyle/>
          <a:p>
            <a:r>
              <a:rPr lang="en-US" i="1" smtClean="0"/>
              <a:t>Slide</a:t>
            </a:r>
            <a:r>
              <a:rPr lang="en-US" smtClean="0"/>
              <a:t> </a:t>
            </a:r>
            <a:fld id="{AE55F20A-800A-A447-8B9C-A926CEEB159C}" type="slidenum">
              <a:rPr lang="en-US" smtClean="0"/>
              <a:pPr/>
              <a:t>5</a:t>
            </a:fld>
            <a:endParaRPr lang="en-US" dirty="0"/>
          </a:p>
        </p:txBody>
      </p:sp>
    </p:spTree>
    <p:extLst>
      <p:ext uri="{BB962C8B-B14F-4D97-AF65-F5344CB8AC3E}">
        <p14:creationId xmlns:p14="http://schemas.microsoft.com/office/powerpoint/2010/main" val="3042763460"/>
      </p:ext>
    </p:extLst>
  </p:cSld>
  <p:clrMapOvr>
    <a:masterClrMapping/>
  </p:clrMapOvr>
  <p:transition>
    <p:wipe/>
  </p:transition>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
            </a:r>
            <a:br>
              <a:rPr lang="en-US" dirty="0" smtClean="0"/>
            </a:br>
            <a:r>
              <a:rPr lang="en-US" dirty="0" smtClean="0"/>
              <a:t>Massage Therapy</a:t>
            </a:r>
            <a:endParaRPr lang="en-US" dirty="0"/>
          </a:p>
        </p:txBody>
      </p:sp>
      <p:sp>
        <p:nvSpPr>
          <p:cNvPr id="3" name="Content Placeholder 2"/>
          <p:cNvSpPr>
            <a:spLocks noGrp="1"/>
          </p:cNvSpPr>
          <p:nvPr>
            <p:ph idx="1"/>
          </p:nvPr>
        </p:nvSpPr>
        <p:spPr/>
        <p:txBody>
          <a:bodyPr>
            <a:normAutofit fontScale="70000" lnSpcReduction="20000"/>
          </a:bodyPr>
          <a:lstStyle/>
          <a:p>
            <a:pPr marL="0" indent="0">
              <a:buNone/>
            </a:pPr>
            <a:r>
              <a:rPr lang="en-US" sz="4000" b="1" dirty="0">
                <a:solidFill>
                  <a:schemeClr val="accent1"/>
                </a:solidFill>
              </a:rPr>
              <a:t>Conclusion</a:t>
            </a:r>
          </a:p>
          <a:p>
            <a:r>
              <a:rPr lang="en-US" sz="4000" dirty="0">
                <a:solidFill>
                  <a:schemeClr val="accent6"/>
                </a:solidFill>
              </a:rPr>
              <a:t>Data are inadequate to evaluate the effect of massage therapy on mood, self-efficacy, constipation, pain, fatigue, balance, gait, or spasticity in MS (1 Class III study for </a:t>
            </a:r>
            <a:r>
              <a:rPr lang="en-US" sz="4000" dirty="0" smtClean="0">
                <a:solidFill>
                  <a:schemeClr val="accent6"/>
                </a:solidFill>
              </a:rPr>
              <a:t>each</a:t>
            </a:r>
            <a:r>
              <a:rPr lang="en-US" sz="4000" baseline="30000" dirty="0" smtClean="0">
                <a:solidFill>
                  <a:schemeClr val="accent6"/>
                </a:solidFill>
              </a:rPr>
              <a:t>e118</a:t>
            </a:r>
            <a:r>
              <a:rPr lang="en-US" sz="4000" baseline="30000" dirty="0" smtClean="0">
                <a:solidFill>
                  <a:schemeClr val="accent6"/>
                </a:solidFill>
                <a:sym typeface="Symbol"/>
              </a:rPr>
              <a:t></a:t>
            </a:r>
            <a:r>
              <a:rPr lang="en-US" sz="4000" baseline="30000" dirty="0" smtClean="0">
                <a:solidFill>
                  <a:schemeClr val="accent6"/>
                </a:solidFill>
              </a:rPr>
              <a:t>e121</a:t>
            </a:r>
            <a:r>
              <a:rPr lang="en-US" sz="4000" dirty="0" smtClean="0">
                <a:solidFill>
                  <a:schemeClr val="accent6"/>
                </a:solidFill>
              </a:rPr>
              <a:t>).</a:t>
            </a:r>
            <a:endParaRPr lang="en-US" sz="4000" dirty="0">
              <a:solidFill>
                <a:schemeClr val="accent6"/>
              </a:solidFill>
            </a:endParaRPr>
          </a:p>
          <a:p>
            <a:pPr marL="0" indent="0">
              <a:buNone/>
            </a:pPr>
            <a:endParaRPr lang="en-US" sz="4000" b="1" dirty="0">
              <a:solidFill>
                <a:schemeClr val="accent1"/>
              </a:solidFill>
            </a:endParaRPr>
          </a:p>
          <a:p>
            <a:pPr marL="0" indent="0">
              <a:buNone/>
            </a:pPr>
            <a:r>
              <a:rPr lang="en-US" sz="4000" b="1" dirty="0">
                <a:solidFill>
                  <a:schemeClr val="accent1"/>
                </a:solidFill>
              </a:rPr>
              <a:t>Recommendation</a:t>
            </a:r>
          </a:p>
          <a:p>
            <a:pPr lvl="0"/>
            <a:r>
              <a:rPr lang="en-US" sz="4000" dirty="0">
                <a:solidFill>
                  <a:schemeClr val="accent6"/>
                </a:solidFill>
              </a:rPr>
              <a:t>Clinicians should counsel patients with MS that the safety and efficacy of massage therapy for mood, self-efficacy, constipation, pain, fatigue, balance, gait, or spasticity </a:t>
            </a:r>
            <a:r>
              <a:rPr lang="en-US" sz="4000" dirty="0" smtClean="0">
                <a:solidFill>
                  <a:schemeClr val="accent6"/>
                </a:solidFill>
              </a:rPr>
              <a:t>are unknown </a:t>
            </a:r>
            <a:r>
              <a:rPr lang="en-US" sz="4000" dirty="0">
                <a:solidFill>
                  <a:schemeClr val="accent6"/>
                </a:solidFill>
              </a:rPr>
              <a:t>(</a:t>
            </a:r>
            <a:r>
              <a:rPr lang="en-US" sz="4000" b="1" dirty="0">
                <a:solidFill>
                  <a:schemeClr val="accent6"/>
                </a:solidFill>
              </a:rPr>
              <a:t>Level U</a:t>
            </a:r>
            <a:r>
              <a:rPr lang="en-US" sz="4000" dirty="0">
                <a:solidFill>
                  <a:schemeClr val="accent6"/>
                </a:solidFill>
              </a:rPr>
              <a:t>).</a:t>
            </a:r>
          </a:p>
        </p:txBody>
      </p:sp>
      <p:sp>
        <p:nvSpPr>
          <p:cNvPr id="4" name="Slide Number Placeholder 3"/>
          <p:cNvSpPr>
            <a:spLocks noGrp="1"/>
          </p:cNvSpPr>
          <p:nvPr>
            <p:ph type="sldNum" sz="quarter" idx="4"/>
          </p:nvPr>
        </p:nvSpPr>
        <p:spPr/>
        <p:txBody>
          <a:bodyPr/>
          <a:lstStyle/>
          <a:p>
            <a:r>
              <a:rPr lang="en-US" i="1" smtClean="0"/>
              <a:t>Slide</a:t>
            </a:r>
            <a:r>
              <a:rPr lang="en-US" smtClean="0"/>
              <a:t> </a:t>
            </a:r>
            <a:fld id="{AE55F20A-800A-A447-8B9C-A926CEEB159C}" type="slidenum">
              <a:rPr lang="en-US" smtClean="0"/>
              <a:pPr/>
              <a:t>59</a:t>
            </a:fld>
            <a:endParaRPr lang="en-US" dirty="0"/>
          </a:p>
        </p:txBody>
      </p:sp>
    </p:spTree>
    <p:extLst>
      <p:ext uri="{BB962C8B-B14F-4D97-AF65-F5344CB8AC3E}">
        <p14:creationId xmlns:p14="http://schemas.microsoft.com/office/powerpoint/2010/main" val="464559328"/>
      </p:ext>
    </p:extLst>
  </p:cSld>
  <p:clrMapOvr>
    <a:masterClrMapping/>
  </p:clrMapOvr>
  <p:transition>
    <p:wipe/>
  </p:transition>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
            </a:r>
            <a:br>
              <a:rPr lang="en-US" dirty="0" smtClean="0"/>
            </a:br>
            <a:r>
              <a:rPr lang="en-US" dirty="0" smtClean="0"/>
              <a:t>Acupuncture</a:t>
            </a:r>
            <a:endParaRPr lang="en-US" dirty="0"/>
          </a:p>
        </p:txBody>
      </p:sp>
      <p:sp>
        <p:nvSpPr>
          <p:cNvPr id="3" name="Content Placeholder 2"/>
          <p:cNvSpPr>
            <a:spLocks noGrp="1"/>
          </p:cNvSpPr>
          <p:nvPr>
            <p:ph idx="1"/>
          </p:nvPr>
        </p:nvSpPr>
        <p:spPr/>
        <p:txBody>
          <a:bodyPr>
            <a:normAutofit fontScale="62500" lnSpcReduction="20000"/>
          </a:bodyPr>
          <a:lstStyle/>
          <a:p>
            <a:pPr marL="0" indent="0">
              <a:buNone/>
            </a:pPr>
            <a:r>
              <a:rPr lang="en-US" sz="4400" b="1" dirty="0">
                <a:solidFill>
                  <a:schemeClr val="accent1"/>
                </a:solidFill>
              </a:rPr>
              <a:t>Conclusion</a:t>
            </a:r>
          </a:p>
          <a:p>
            <a:r>
              <a:rPr lang="en-US" sz="4400" dirty="0">
                <a:solidFill>
                  <a:schemeClr val="accent6"/>
                </a:solidFill>
              </a:rPr>
              <a:t>Data are inadequate to evaluate the effect of Chinese acupuncture on QOL in SPMS or disability, QOL, or pain in RRMS (1 Class III study each,</a:t>
            </a:r>
            <a:r>
              <a:rPr lang="en-US" sz="4400" baseline="30000" dirty="0">
                <a:solidFill>
                  <a:schemeClr val="accent6"/>
                </a:solidFill>
              </a:rPr>
              <a:t>e122,e123 </a:t>
            </a:r>
            <a:r>
              <a:rPr lang="en-US" sz="4400" dirty="0">
                <a:solidFill>
                  <a:schemeClr val="accent6"/>
                </a:solidFill>
              </a:rPr>
              <a:t> 1 underpowered</a:t>
            </a:r>
            <a:r>
              <a:rPr lang="en-US" sz="4400" baseline="30000" dirty="0">
                <a:solidFill>
                  <a:schemeClr val="accent6"/>
                </a:solidFill>
              </a:rPr>
              <a:t>e123</a:t>
            </a:r>
            <a:r>
              <a:rPr lang="en-US" sz="4400" dirty="0">
                <a:solidFill>
                  <a:schemeClr val="accent6"/>
                </a:solidFill>
              </a:rPr>
              <a:t>). </a:t>
            </a:r>
            <a:endParaRPr lang="en-US" sz="4400" b="1" dirty="0">
              <a:solidFill>
                <a:schemeClr val="accent6"/>
              </a:solidFill>
            </a:endParaRPr>
          </a:p>
          <a:p>
            <a:pPr marL="0" indent="0">
              <a:buNone/>
            </a:pPr>
            <a:endParaRPr lang="en-US" sz="4400" b="1" dirty="0">
              <a:solidFill>
                <a:schemeClr val="accent1"/>
              </a:solidFill>
            </a:endParaRPr>
          </a:p>
          <a:p>
            <a:pPr marL="0" indent="0">
              <a:buNone/>
            </a:pPr>
            <a:r>
              <a:rPr lang="en-US" sz="4400" b="1" dirty="0">
                <a:solidFill>
                  <a:schemeClr val="accent1"/>
                </a:solidFill>
              </a:rPr>
              <a:t>Recommendation</a:t>
            </a:r>
          </a:p>
          <a:p>
            <a:pPr lvl="0"/>
            <a:r>
              <a:rPr lang="en-US" sz="4400" dirty="0">
                <a:solidFill>
                  <a:schemeClr val="accent6"/>
                </a:solidFill>
              </a:rPr>
              <a:t>Clinicians should counsel patients with MS that the safety and efficacy of acupuncture for QOL, disability, or pain </a:t>
            </a:r>
            <a:r>
              <a:rPr lang="en-US" sz="4400" dirty="0" smtClean="0">
                <a:solidFill>
                  <a:schemeClr val="accent6"/>
                </a:solidFill>
              </a:rPr>
              <a:t>are unknown </a:t>
            </a:r>
            <a:r>
              <a:rPr lang="en-US" sz="4400" dirty="0">
                <a:solidFill>
                  <a:schemeClr val="accent6"/>
                </a:solidFill>
              </a:rPr>
              <a:t>(</a:t>
            </a:r>
            <a:r>
              <a:rPr lang="en-US" sz="4400" b="1" dirty="0">
                <a:solidFill>
                  <a:schemeClr val="accent6"/>
                </a:solidFill>
              </a:rPr>
              <a:t>Level U</a:t>
            </a:r>
            <a:r>
              <a:rPr lang="en-US" sz="4400" dirty="0">
                <a:solidFill>
                  <a:schemeClr val="accent6"/>
                </a:solidFill>
              </a:rPr>
              <a:t>).</a:t>
            </a:r>
          </a:p>
        </p:txBody>
      </p:sp>
      <p:sp>
        <p:nvSpPr>
          <p:cNvPr id="4" name="Slide Number Placeholder 3"/>
          <p:cNvSpPr>
            <a:spLocks noGrp="1"/>
          </p:cNvSpPr>
          <p:nvPr>
            <p:ph type="sldNum" sz="quarter" idx="4"/>
          </p:nvPr>
        </p:nvSpPr>
        <p:spPr/>
        <p:txBody>
          <a:bodyPr/>
          <a:lstStyle/>
          <a:p>
            <a:r>
              <a:rPr lang="en-US" i="1" smtClean="0"/>
              <a:t>Slide</a:t>
            </a:r>
            <a:r>
              <a:rPr lang="en-US" smtClean="0"/>
              <a:t> </a:t>
            </a:r>
            <a:fld id="{AE55F20A-800A-A447-8B9C-A926CEEB159C}" type="slidenum">
              <a:rPr lang="en-US" smtClean="0"/>
              <a:pPr/>
              <a:t>60</a:t>
            </a:fld>
            <a:endParaRPr lang="en-US" dirty="0"/>
          </a:p>
        </p:txBody>
      </p:sp>
    </p:spTree>
    <p:extLst>
      <p:ext uri="{BB962C8B-B14F-4D97-AF65-F5344CB8AC3E}">
        <p14:creationId xmlns:p14="http://schemas.microsoft.com/office/powerpoint/2010/main" val="2778258719"/>
      </p:ext>
    </p:extLst>
  </p:cSld>
  <p:clrMapOvr>
    <a:masterClrMapping/>
  </p:clrMapOvr>
  <p:transition>
    <p:wipe/>
  </p:transition>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
            </a:r>
            <a:br>
              <a:rPr lang="en-US" dirty="0" smtClean="0"/>
            </a:br>
            <a:r>
              <a:rPr lang="en-US" dirty="0" smtClean="0"/>
              <a:t>Progressive Muscle Relaxation </a:t>
            </a:r>
            <a:r>
              <a:rPr lang="en-US" dirty="0"/>
              <a:t>T</a:t>
            </a:r>
            <a:r>
              <a:rPr lang="en-US" dirty="0" smtClean="0"/>
              <a:t>herapy (PMRT)</a:t>
            </a:r>
            <a:endParaRPr lang="en-US" dirty="0"/>
          </a:p>
        </p:txBody>
      </p:sp>
      <p:sp>
        <p:nvSpPr>
          <p:cNvPr id="3" name="Content Placeholder 2"/>
          <p:cNvSpPr>
            <a:spLocks noGrp="1"/>
          </p:cNvSpPr>
          <p:nvPr>
            <p:ph idx="1"/>
          </p:nvPr>
        </p:nvSpPr>
        <p:spPr/>
        <p:txBody>
          <a:bodyPr>
            <a:normAutofit fontScale="55000" lnSpcReduction="20000"/>
          </a:bodyPr>
          <a:lstStyle/>
          <a:p>
            <a:pPr marL="0" indent="0">
              <a:buNone/>
            </a:pPr>
            <a:r>
              <a:rPr lang="en-US" sz="4800" b="1" dirty="0">
                <a:solidFill>
                  <a:schemeClr val="accent1"/>
                </a:solidFill>
              </a:rPr>
              <a:t>Conclusion</a:t>
            </a:r>
          </a:p>
          <a:p>
            <a:r>
              <a:rPr lang="en-US" sz="4800" dirty="0">
                <a:solidFill>
                  <a:schemeClr val="accent6"/>
                </a:solidFill>
              </a:rPr>
              <a:t>Data are inadequate to evaluate the effect of PMRT on pain, disability, spasms, fatigue, cognition, depression (1 Class III study</a:t>
            </a:r>
            <a:r>
              <a:rPr lang="en-US" sz="4800" baseline="30000" dirty="0">
                <a:solidFill>
                  <a:schemeClr val="accent6"/>
                </a:solidFill>
              </a:rPr>
              <a:t>e113</a:t>
            </a:r>
            <a:r>
              <a:rPr lang="en-US" sz="4800" dirty="0">
                <a:solidFill>
                  <a:schemeClr val="accent6"/>
                </a:solidFill>
              </a:rPr>
              <a:t>), or QOL (1 Class III study</a:t>
            </a:r>
            <a:r>
              <a:rPr lang="en-US" sz="4800" baseline="30000" dirty="0">
                <a:solidFill>
                  <a:schemeClr val="accent6"/>
                </a:solidFill>
              </a:rPr>
              <a:t>e124</a:t>
            </a:r>
            <a:r>
              <a:rPr lang="en-US" sz="4800" dirty="0">
                <a:solidFill>
                  <a:schemeClr val="accent6"/>
                </a:solidFill>
              </a:rPr>
              <a:t>) in MS. </a:t>
            </a:r>
          </a:p>
          <a:p>
            <a:pPr marL="0" indent="0">
              <a:buNone/>
            </a:pPr>
            <a:endParaRPr lang="en-US" sz="4800" b="1" dirty="0">
              <a:solidFill>
                <a:schemeClr val="accent1"/>
              </a:solidFill>
            </a:endParaRPr>
          </a:p>
          <a:p>
            <a:pPr marL="0" indent="0">
              <a:buNone/>
            </a:pPr>
            <a:r>
              <a:rPr lang="en-US" sz="4800" b="1" dirty="0">
                <a:solidFill>
                  <a:schemeClr val="accent1"/>
                </a:solidFill>
              </a:rPr>
              <a:t>Recommendation</a:t>
            </a:r>
          </a:p>
          <a:p>
            <a:pPr lvl="0"/>
            <a:r>
              <a:rPr lang="en-US" sz="4800" dirty="0">
                <a:solidFill>
                  <a:schemeClr val="accent6"/>
                </a:solidFill>
              </a:rPr>
              <a:t>Clinicians should counsel patients with MS that the safety and efficacy of PMRT on MS-related pain, disability, spasms, fatigue, cognition, depression, or QOL </a:t>
            </a:r>
            <a:r>
              <a:rPr lang="en-US" sz="4800" dirty="0" smtClean="0">
                <a:solidFill>
                  <a:schemeClr val="accent6"/>
                </a:solidFill>
              </a:rPr>
              <a:t>are unknown </a:t>
            </a:r>
            <a:r>
              <a:rPr lang="en-US" sz="4800" dirty="0">
                <a:solidFill>
                  <a:schemeClr val="accent6"/>
                </a:solidFill>
              </a:rPr>
              <a:t>(</a:t>
            </a:r>
            <a:r>
              <a:rPr lang="en-US" sz="4800" b="1" dirty="0">
                <a:solidFill>
                  <a:schemeClr val="accent6"/>
                </a:solidFill>
              </a:rPr>
              <a:t>Level U</a:t>
            </a:r>
            <a:r>
              <a:rPr lang="en-US" sz="4800" dirty="0">
                <a:solidFill>
                  <a:schemeClr val="accent6"/>
                </a:solidFill>
              </a:rPr>
              <a:t>).</a:t>
            </a:r>
          </a:p>
        </p:txBody>
      </p:sp>
      <p:sp>
        <p:nvSpPr>
          <p:cNvPr id="4" name="Slide Number Placeholder 3"/>
          <p:cNvSpPr>
            <a:spLocks noGrp="1"/>
          </p:cNvSpPr>
          <p:nvPr>
            <p:ph type="sldNum" sz="quarter" idx="4"/>
          </p:nvPr>
        </p:nvSpPr>
        <p:spPr/>
        <p:txBody>
          <a:bodyPr/>
          <a:lstStyle/>
          <a:p>
            <a:r>
              <a:rPr lang="en-US" i="1" smtClean="0"/>
              <a:t>Slide</a:t>
            </a:r>
            <a:r>
              <a:rPr lang="en-US" smtClean="0"/>
              <a:t> </a:t>
            </a:r>
            <a:fld id="{AE55F20A-800A-A447-8B9C-A926CEEB159C}" type="slidenum">
              <a:rPr lang="en-US" smtClean="0"/>
              <a:pPr/>
              <a:t>61</a:t>
            </a:fld>
            <a:endParaRPr lang="en-US" dirty="0"/>
          </a:p>
        </p:txBody>
      </p:sp>
    </p:spTree>
    <p:extLst>
      <p:ext uri="{BB962C8B-B14F-4D97-AF65-F5344CB8AC3E}">
        <p14:creationId xmlns:p14="http://schemas.microsoft.com/office/powerpoint/2010/main" val="1872527132"/>
      </p:ext>
    </p:extLst>
  </p:cSld>
  <p:clrMapOvr>
    <a:masterClrMapping/>
  </p:clrMapOvr>
  <p:transition>
    <p:wipe/>
  </p:transition>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Energy Medicine	</a:t>
            </a:r>
            <a:endParaRPr lang="en-US" dirty="0"/>
          </a:p>
        </p:txBody>
      </p:sp>
      <p:sp>
        <p:nvSpPr>
          <p:cNvPr id="3" name="Content Placeholder 2"/>
          <p:cNvSpPr>
            <a:spLocks noGrp="1"/>
          </p:cNvSpPr>
          <p:nvPr>
            <p:ph idx="1"/>
          </p:nvPr>
        </p:nvSpPr>
        <p:spPr/>
        <p:txBody>
          <a:bodyPr/>
          <a:lstStyle/>
          <a:p>
            <a:r>
              <a:rPr lang="en-US" dirty="0" smtClean="0">
                <a:solidFill>
                  <a:schemeClr val="accent6"/>
                </a:solidFill>
              </a:rPr>
              <a:t>Presented next are conclusions and recommendations for energy medicine therapies.</a:t>
            </a:r>
            <a:endParaRPr lang="en-US" dirty="0">
              <a:solidFill>
                <a:schemeClr val="accent6"/>
              </a:solidFill>
            </a:endParaRPr>
          </a:p>
        </p:txBody>
      </p:sp>
      <p:sp>
        <p:nvSpPr>
          <p:cNvPr id="4" name="Slide Number Placeholder 3"/>
          <p:cNvSpPr>
            <a:spLocks noGrp="1"/>
          </p:cNvSpPr>
          <p:nvPr>
            <p:ph type="sldNum" sz="quarter" idx="4"/>
          </p:nvPr>
        </p:nvSpPr>
        <p:spPr/>
        <p:txBody>
          <a:bodyPr/>
          <a:lstStyle/>
          <a:p>
            <a:r>
              <a:rPr lang="en-US" i="1" smtClean="0"/>
              <a:t>Slide</a:t>
            </a:r>
            <a:r>
              <a:rPr lang="en-US" smtClean="0"/>
              <a:t> </a:t>
            </a:r>
            <a:fld id="{AE55F20A-800A-A447-8B9C-A926CEEB159C}" type="slidenum">
              <a:rPr lang="en-US" smtClean="0"/>
              <a:pPr/>
              <a:t>62</a:t>
            </a:fld>
            <a:endParaRPr lang="en-US" dirty="0"/>
          </a:p>
        </p:txBody>
      </p:sp>
    </p:spTree>
    <p:extLst>
      <p:ext uri="{BB962C8B-B14F-4D97-AF65-F5344CB8AC3E}">
        <p14:creationId xmlns:p14="http://schemas.microsoft.com/office/powerpoint/2010/main" val="4130900899"/>
      </p:ext>
    </p:extLst>
  </p:cSld>
  <p:clrMapOvr>
    <a:masterClrMapping/>
  </p:clrMapOvr>
  <p:transition>
    <p:wipe/>
  </p:transition>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Magnetic Therapy</a:t>
            </a:r>
            <a:endParaRPr lang="en-US" dirty="0"/>
          </a:p>
        </p:txBody>
      </p:sp>
      <p:sp>
        <p:nvSpPr>
          <p:cNvPr id="3" name="Content Placeholder 2"/>
          <p:cNvSpPr>
            <a:spLocks noGrp="1"/>
          </p:cNvSpPr>
          <p:nvPr>
            <p:ph idx="1"/>
          </p:nvPr>
        </p:nvSpPr>
        <p:spPr/>
        <p:txBody>
          <a:bodyPr>
            <a:normAutofit fontScale="77500" lnSpcReduction="20000"/>
          </a:bodyPr>
          <a:lstStyle/>
          <a:p>
            <a:pPr marL="0" indent="0">
              <a:lnSpc>
                <a:spcPct val="110000"/>
              </a:lnSpc>
              <a:buNone/>
            </a:pPr>
            <a:r>
              <a:rPr lang="en-US" sz="3600" b="1" dirty="0">
                <a:solidFill>
                  <a:schemeClr val="accent1"/>
                </a:solidFill>
              </a:rPr>
              <a:t>Conclusions</a:t>
            </a:r>
          </a:p>
          <a:p>
            <a:pPr>
              <a:lnSpc>
                <a:spcPct val="110000"/>
              </a:lnSpc>
            </a:pPr>
            <a:r>
              <a:rPr lang="en-US" dirty="0">
                <a:solidFill>
                  <a:schemeClr val="accent6"/>
                </a:solidFill>
              </a:rPr>
              <a:t>Magnetic therapy is probably effective for reducing fatigue in RRMS (1 Class I study,</a:t>
            </a:r>
            <a:r>
              <a:rPr lang="en-US" baseline="30000" dirty="0">
                <a:solidFill>
                  <a:schemeClr val="accent6"/>
                </a:solidFill>
              </a:rPr>
              <a:t>e125</a:t>
            </a:r>
            <a:r>
              <a:rPr lang="en-US" dirty="0">
                <a:solidFill>
                  <a:schemeClr val="accent6"/>
                </a:solidFill>
              </a:rPr>
              <a:t> 1 Class III study</a:t>
            </a:r>
            <a:r>
              <a:rPr lang="en-US" baseline="30000" dirty="0">
                <a:solidFill>
                  <a:schemeClr val="accent6"/>
                </a:solidFill>
              </a:rPr>
              <a:t>e128</a:t>
            </a:r>
            <a:r>
              <a:rPr lang="en-US" dirty="0">
                <a:solidFill>
                  <a:schemeClr val="accent6"/>
                </a:solidFill>
              </a:rPr>
              <a:t>) and probably ineffective for reducing depression in RRMS (1 Class I study</a:t>
            </a:r>
            <a:r>
              <a:rPr lang="en-US" baseline="30000" dirty="0">
                <a:solidFill>
                  <a:schemeClr val="accent6"/>
                </a:solidFill>
              </a:rPr>
              <a:t>e125</a:t>
            </a:r>
            <a:r>
              <a:rPr lang="en-US" dirty="0">
                <a:solidFill>
                  <a:schemeClr val="accent6"/>
                </a:solidFill>
              </a:rPr>
              <a:t>). </a:t>
            </a:r>
          </a:p>
          <a:p>
            <a:pPr>
              <a:lnSpc>
                <a:spcPct val="110000"/>
              </a:lnSpc>
            </a:pPr>
            <a:r>
              <a:rPr lang="en-US" dirty="0">
                <a:solidFill>
                  <a:schemeClr val="accent6"/>
                </a:solidFill>
              </a:rPr>
              <a:t>Data are inadequate to support or refute the effectiveness of magnetic therapy for reducing MS-related disability (1 Class I study</a:t>
            </a:r>
            <a:r>
              <a:rPr lang="en-US" baseline="30000" dirty="0">
                <a:solidFill>
                  <a:schemeClr val="accent6"/>
                </a:solidFill>
              </a:rPr>
              <a:t>e125</a:t>
            </a:r>
            <a:r>
              <a:rPr lang="en-US" dirty="0">
                <a:solidFill>
                  <a:schemeClr val="accent6"/>
                </a:solidFill>
              </a:rPr>
              <a:t> with insensitive outcome measure, 1 underpowered Class II study</a:t>
            </a:r>
            <a:r>
              <a:rPr lang="en-US" baseline="30000" dirty="0">
                <a:solidFill>
                  <a:schemeClr val="accent6"/>
                </a:solidFill>
              </a:rPr>
              <a:t>e126</a:t>
            </a:r>
            <a:r>
              <a:rPr lang="en-US" dirty="0">
                <a:solidFill>
                  <a:schemeClr val="accent6"/>
                </a:solidFill>
              </a:rPr>
              <a:t>), bladder control problems, or spasticity, or for improving cognition, mobility, sensation, or vision (1 underpowered Class II study,</a:t>
            </a:r>
            <a:r>
              <a:rPr lang="en-US" baseline="30000" dirty="0">
                <a:solidFill>
                  <a:schemeClr val="accent6"/>
                </a:solidFill>
              </a:rPr>
              <a:t>e126</a:t>
            </a:r>
            <a:r>
              <a:rPr lang="en-US" dirty="0">
                <a:solidFill>
                  <a:schemeClr val="accent6"/>
                </a:solidFill>
              </a:rPr>
              <a:t> 3 underpowered or inconsistent Class III </a:t>
            </a:r>
            <a:r>
              <a:rPr lang="en-US" dirty="0" smtClean="0">
                <a:solidFill>
                  <a:schemeClr val="accent6"/>
                </a:solidFill>
              </a:rPr>
              <a:t>studies</a:t>
            </a:r>
            <a:r>
              <a:rPr lang="en-US" baseline="30000" dirty="0" smtClean="0">
                <a:solidFill>
                  <a:schemeClr val="accent6"/>
                </a:solidFill>
              </a:rPr>
              <a:t>e128</a:t>
            </a:r>
            <a:r>
              <a:rPr lang="en-US" baseline="30000" dirty="0" smtClean="0">
                <a:solidFill>
                  <a:schemeClr val="accent6"/>
                </a:solidFill>
                <a:sym typeface="Symbol"/>
              </a:rPr>
              <a:t></a:t>
            </a:r>
            <a:r>
              <a:rPr lang="en-US" baseline="30000" dirty="0" smtClean="0">
                <a:solidFill>
                  <a:schemeClr val="accent6"/>
                </a:solidFill>
              </a:rPr>
              <a:t>e130</a:t>
            </a:r>
            <a:r>
              <a:rPr lang="en-US" dirty="0">
                <a:solidFill>
                  <a:schemeClr val="accent6"/>
                </a:solidFill>
              </a:rPr>
              <a:t>).</a:t>
            </a:r>
          </a:p>
          <a:p>
            <a:endParaRPr lang="en-US" dirty="0"/>
          </a:p>
        </p:txBody>
      </p:sp>
      <p:sp>
        <p:nvSpPr>
          <p:cNvPr id="4" name="Slide Number Placeholder 3"/>
          <p:cNvSpPr>
            <a:spLocks noGrp="1"/>
          </p:cNvSpPr>
          <p:nvPr>
            <p:ph type="sldNum" sz="quarter" idx="4"/>
          </p:nvPr>
        </p:nvSpPr>
        <p:spPr/>
        <p:txBody>
          <a:bodyPr/>
          <a:lstStyle/>
          <a:p>
            <a:r>
              <a:rPr lang="en-US" i="1" smtClean="0"/>
              <a:t>Slide</a:t>
            </a:r>
            <a:r>
              <a:rPr lang="en-US" smtClean="0"/>
              <a:t> </a:t>
            </a:r>
            <a:fld id="{AE55F20A-800A-A447-8B9C-A926CEEB159C}" type="slidenum">
              <a:rPr lang="en-US" smtClean="0"/>
              <a:pPr/>
              <a:t>63</a:t>
            </a:fld>
            <a:endParaRPr lang="en-US" dirty="0"/>
          </a:p>
        </p:txBody>
      </p:sp>
    </p:spTree>
    <p:extLst>
      <p:ext uri="{BB962C8B-B14F-4D97-AF65-F5344CB8AC3E}">
        <p14:creationId xmlns:p14="http://schemas.microsoft.com/office/powerpoint/2010/main" val="3105018188"/>
      </p:ext>
    </p:extLst>
  </p:cSld>
  <p:clrMapOvr>
    <a:masterClrMapping/>
  </p:clrMapOvr>
  <p:transition>
    <p:wipe/>
  </p:transition>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Magnetic Therapy, cont.</a:t>
            </a:r>
            <a:endParaRPr lang="en-US" dirty="0"/>
          </a:p>
        </p:txBody>
      </p:sp>
      <p:sp>
        <p:nvSpPr>
          <p:cNvPr id="3" name="Content Placeholder 2"/>
          <p:cNvSpPr>
            <a:spLocks noGrp="1"/>
          </p:cNvSpPr>
          <p:nvPr>
            <p:ph idx="1"/>
          </p:nvPr>
        </p:nvSpPr>
        <p:spPr/>
        <p:txBody>
          <a:bodyPr>
            <a:normAutofit/>
          </a:bodyPr>
          <a:lstStyle/>
          <a:p>
            <a:pPr marL="0" indent="0">
              <a:buNone/>
            </a:pPr>
            <a:r>
              <a:rPr lang="en-US" sz="2400" b="1" dirty="0">
                <a:solidFill>
                  <a:schemeClr val="accent1"/>
                </a:solidFill>
              </a:rPr>
              <a:t>Recommendations</a:t>
            </a:r>
          </a:p>
          <a:p>
            <a:r>
              <a:rPr lang="en-US" sz="2400" dirty="0">
                <a:solidFill>
                  <a:schemeClr val="accent6"/>
                </a:solidFill>
              </a:rPr>
              <a:t>Clinicians might counsel patients with MS that magnetic therapy is probably effective for reducing fatigue (</a:t>
            </a:r>
            <a:r>
              <a:rPr lang="en-US" sz="2400" b="1" dirty="0">
                <a:solidFill>
                  <a:schemeClr val="accent6"/>
                </a:solidFill>
              </a:rPr>
              <a:t>Level B</a:t>
            </a:r>
            <a:r>
              <a:rPr lang="en-US" sz="2400" dirty="0">
                <a:solidFill>
                  <a:schemeClr val="accent6"/>
                </a:solidFill>
              </a:rPr>
              <a:t>) and probably ineffective for reducing depression (</a:t>
            </a:r>
            <a:r>
              <a:rPr lang="en-US" sz="2400" b="1" dirty="0">
                <a:solidFill>
                  <a:schemeClr val="accent6"/>
                </a:solidFill>
              </a:rPr>
              <a:t>Level B</a:t>
            </a:r>
            <a:r>
              <a:rPr lang="en-US" sz="2400" dirty="0">
                <a:solidFill>
                  <a:schemeClr val="accent6"/>
                </a:solidFill>
              </a:rPr>
              <a:t>).</a:t>
            </a:r>
          </a:p>
          <a:p>
            <a:pPr lvl="0"/>
            <a:r>
              <a:rPr lang="en-US" sz="2400" dirty="0">
                <a:solidFill>
                  <a:schemeClr val="accent6"/>
                </a:solidFill>
              </a:rPr>
              <a:t>Clinicians should counsel patients with MS that the safety and efficacy of magnetic therapy for reducing disability, bladder control problems, or spasticity, or for improving cognition, mobility, sensation, or vision </a:t>
            </a:r>
            <a:r>
              <a:rPr lang="en-US" sz="2400" dirty="0" smtClean="0">
                <a:solidFill>
                  <a:schemeClr val="accent6"/>
                </a:solidFill>
              </a:rPr>
              <a:t>are unknown </a:t>
            </a:r>
            <a:r>
              <a:rPr lang="en-US" sz="2400" dirty="0">
                <a:solidFill>
                  <a:schemeClr val="accent6"/>
                </a:solidFill>
              </a:rPr>
              <a:t>(</a:t>
            </a:r>
            <a:r>
              <a:rPr lang="en-US" sz="2400" b="1" dirty="0">
                <a:solidFill>
                  <a:schemeClr val="accent6"/>
                </a:solidFill>
              </a:rPr>
              <a:t>Level U</a:t>
            </a:r>
            <a:r>
              <a:rPr lang="en-US" sz="2400" dirty="0">
                <a:solidFill>
                  <a:schemeClr val="accent6"/>
                </a:solidFill>
              </a:rPr>
              <a:t>).</a:t>
            </a:r>
          </a:p>
          <a:p>
            <a:endParaRPr lang="en-US" dirty="0"/>
          </a:p>
        </p:txBody>
      </p:sp>
      <p:sp>
        <p:nvSpPr>
          <p:cNvPr id="4" name="Slide Number Placeholder 3"/>
          <p:cNvSpPr>
            <a:spLocks noGrp="1"/>
          </p:cNvSpPr>
          <p:nvPr>
            <p:ph type="sldNum" sz="quarter" idx="4"/>
          </p:nvPr>
        </p:nvSpPr>
        <p:spPr/>
        <p:txBody>
          <a:bodyPr/>
          <a:lstStyle/>
          <a:p>
            <a:r>
              <a:rPr lang="en-US" i="1" smtClean="0"/>
              <a:t>Slide</a:t>
            </a:r>
            <a:r>
              <a:rPr lang="en-US" smtClean="0"/>
              <a:t> </a:t>
            </a:r>
            <a:fld id="{AE55F20A-800A-A447-8B9C-A926CEEB159C}" type="slidenum">
              <a:rPr lang="en-US" smtClean="0"/>
              <a:pPr/>
              <a:t>64</a:t>
            </a:fld>
            <a:endParaRPr lang="en-US" dirty="0"/>
          </a:p>
        </p:txBody>
      </p:sp>
    </p:spTree>
    <p:extLst>
      <p:ext uri="{BB962C8B-B14F-4D97-AF65-F5344CB8AC3E}">
        <p14:creationId xmlns:p14="http://schemas.microsoft.com/office/powerpoint/2010/main" val="2038979293"/>
      </p:ext>
    </p:extLst>
  </p:cSld>
  <p:clrMapOvr>
    <a:masterClrMapping/>
  </p:clrMapOvr>
  <p:transition>
    <p:wipe/>
  </p:transition>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Neural Therapy</a:t>
            </a:r>
            <a:endParaRPr lang="en-US" dirty="0"/>
          </a:p>
        </p:txBody>
      </p:sp>
      <p:sp>
        <p:nvSpPr>
          <p:cNvPr id="3" name="Content Placeholder 2"/>
          <p:cNvSpPr>
            <a:spLocks noGrp="1"/>
          </p:cNvSpPr>
          <p:nvPr>
            <p:ph idx="1"/>
          </p:nvPr>
        </p:nvSpPr>
        <p:spPr/>
        <p:txBody>
          <a:bodyPr>
            <a:normAutofit/>
          </a:bodyPr>
          <a:lstStyle/>
          <a:p>
            <a:pPr marL="0" indent="0">
              <a:buNone/>
            </a:pPr>
            <a:r>
              <a:rPr lang="en-US" sz="2400" b="1" dirty="0">
                <a:solidFill>
                  <a:schemeClr val="accent1"/>
                </a:solidFill>
              </a:rPr>
              <a:t>Conclusion</a:t>
            </a:r>
          </a:p>
          <a:p>
            <a:r>
              <a:rPr lang="en-US" sz="2400" dirty="0">
                <a:solidFill>
                  <a:schemeClr val="accent6"/>
                </a:solidFill>
              </a:rPr>
              <a:t>Data are inadequate to assess the effect of neural therapy on MS-related disability (1 Class II study</a:t>
            </a:r>
            <a:r>
              <a:rPr lang="en-US" sz="2400" baseline="30000" dirty="0">
                <a:solidFill>
                  <a:schemeClr val="accent6"/>
                </a:solidFill>
              </a:rPr>
              <a:t>e131</a:t>
            </a:r>
            <a:r>
              <a:rPr lang="en-US" sz="2400" dirty="0">
                <a:solidFill>
                  <a:schemeClr val="accent6"/>
                </a:solidFill>
              </a:rPr>
              <a:t> with limited generalizability, 1 Class III study</a:t>
            </a:r>
            <a:r>
              <a:rPr lang="en-US" sz="2400" baseline="30000" dirty="0">
                <a:solidFill>
                  <a:schemeClr val="accent6"/>
                </a:solidFill>
              </a:rPr>
              <a:t>e131</a:t>
            </a:r>
            <a:r>
              <a:rPr lang="en-US" sz="2400" dirty="0">
                <a:solidFill>
                  <a:schemeClr val="accent6"/>
                </a:solidFill>
              </a:rPr>
              <a:t>). </a:t>
            </a:r>
            <a:endParaRPr lang="en-US" sz="2400" b="1" dirty="0">
              <a:solidFill>
                <a:schemeClr val="accent6"/>
              </a:solidFill>
            </a:endParaRPr>
          </a:p>
          <a:p>
            <a:pPr marL="0" indent="0">
              <a:buNone/>
            </a:pPr>
            <a:endParaRPr lang="en-US" sz="2400" b="1" dirty="0">
              <a:solidFill>
                <a:schemeClr val="accent1"/>
              </a:solidFill>
            </a:endParaRPr>
          </a:p>
          <a:p>
            <a:pPr marL="0" indent="0">
              <a:buNone/>
            </a:pPr>
            <a:r>
              <a:rPr lang="en-US" sz="2400" b="1" dirty="0">
                <a:solidFill>
                  <a:schemeClr val="accent1"/>
                </a:solidFill>
              </a:rPr>
              <a:t>Recommendation</a:t>
            </a:r>
          </a:p>
          <a:p>
            <a:pPr lvl="0"/>
            <a:r>
              <a:rPr lang="en-US" sz="2400" dirty="0">
                <a:solidFill>
                  <a:schemeClr val="accent6"/>
                </a:solidFill>
              </a:rPr>
              <a:t>Clinicians should counsel patients with MS that the safety and efficacy of neural therapy for MS-related disability </a:t>
            </a:r>
            <a:r>
              <a:rPr lang="en-US" sz="2400" dirty="0" smtClean="0">
                <a:solidFill>
                  <a:schemeClr val="accent6"/>
                </a:solidFill>
              </a:rPr>
              <a:t>are unknown </a:t>
            </a:r>
            <a:r>
              <a:rPr lang="en-US" sz="2400" dirty="0">
                <a:solidFill>
                  <a:schemeClr val="accent6"/>
                </a:solidFill>
              </a:rPr>
              <a:t>(</a:t>
            </a:r>
            <a:r>
              <a:rPr lang="en-US" sz="2400" b="1" dirty="0">
                <a:solidFill>
                  <a:schemeClr val="accent6"/>
                </a:solidFill>
              </a:rPr>
              <a:t>Level U</a:t>
            </a:r>
            <a:r>
              <a:rPr lang="en-US" sz="2400" dirty="0">
                <a:solidFill>
                  <a:schemeClr val="accent6"/>
                </a:solidFill>
              </a:rPr>
              <a:t>).</a:t>
            </a:r>
            <a:endParaRPr lang="en-US" sz="2400" b="1" i="1" dirty="0">
              <a:solidFill>
                <a:schemeClr val="accent6"/>
              </a:solidFill>
            </a:endParaRPr>
          </a:p>
          <a:p>
            <a:endParaRPr lang="en-US" dirty="0"/>
          </a:p>
        </p:txBody>
      </p:sp>
      <p:sp>
        <p:nvSpPr>
          <p:cNvPr id="4" name="Slide Number Placeholder 3"/>
          <p:cNvSpPr>
            <a:spLocks noGrp="1"/>
          </p:cNvSpPr>
          <p:nvPr>
            <p:ph type="sldNum" sz="quarter" idx="4"/>
          </p:nvPr>
        </p:nvSpPr>
        <p:spPr/>
        <p:txBody>
          <a:bodyPr/>
          <a:lstStyle/>
          <a:p>
            <a:r>
              <a:rPr lang="en-US" i="1" smtClean="0"/>
              <a:t>Slide</a:t>
            </a:r>
            <a:r>
              <a:rPr lang="en-US" smtClean="0"/>
              <a:t> </a:t>
            </a:r>
            <a:fld id="{AE55F20A-800A-A447-8B9C-A926CEEB159C}" type="slidenum">
              <a:rPr lang="en-US" smtClean="0"/>
              <a:pPr/>
              <a:t>65</a:t>
            </a:fld>
            <a:endParaRPr lang="en-US" dirty="0"/>
          </a:p>
        </p:txBody>
      </p:sp>
    </p:spTree>
    <p:extLst>
      <p:ext uri="{BB962C8B-B14F-4D97-AF65-F5344CB8AC3E}">
        <p14:creationId xmlns:p14="http://schemas.microsoft.com/office/powerpoint/2010/main" val="696782005"/>
      </p:ext>
    </p:extLst>
  </p:cSld>
  <p:clrMapOvr>
    <a:masterClrMapping/>
  </p:clrMapOvr>
  <p:transition>
    <p:wipe/>
  </p:transition>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Naturopathic Medicine</a:t>
            </a:r>
            <a:endParaRPr lang="en-US" dirty="0"/>
          </a:p>
        </p:txBody>
      </p:sp>
      <p:sp>
        <p:nvSpPr>
          <p:cNvPr id="3" name="Content Placeholder 2"/>
          <p:cNvSpPr>
            <a:spLocks noGrp="1"/>
          </p:cNvSpPr>
          <p:nvPr>
            <p:ph idx="1"/>
          </p:nvPr>
        </p:nvSpPr>
        <p:spPr/>
        <p:txBody>
          <a:bodyPr>
            <a:normAutofit fontScale="92500" lnSpcReduction="20000"/>
          </a:bodyPr>
          <a:lstStyle/>
          <a:p>
            <a:pPr marL="0" indent="0">
              <a:buNone/>
            </a:pPr>
            <a:r>
              <a:rPr lang="en-US" b="1" dirty="0">
                <a:solidFill>
                  <a:schemeClr val="accent1"/>
                </a:solidFill>
              </a:rPr>
              <a:t>Conclusion</a:t>
            </a:r>
          </a:p>
          <a:p>
            <a:r>
              <a:rPr lang="en-US" dirty="0">
                <a:solidFill>
                  <a:schemeClr val="accent6"/>
                </a:solidFill>
              </a:rPr>
              <a:t>Data are inadequate to support or refute a benefit of naturopathic medicine for improving QOL, cognition, or disability, or for reducing depression or fatigue in RRMS (1 Class III study</a:t>
            </a:r>
            <a:r>
              <a:rPr lang="en-US" baseline="30000" dirty="0">
                <a:solidFill>
                  <a:schemeClr val="accent6"/>
                </a:solidFill>
              </a:rPr>
              <a:t>e132</a:t>
            </a:r>
            <a:r>
              <a:rPr lang="en-US" dirty="0" smtClean="0">
                <a:solidFill>
                  <a:schemeClr val="accent6"/>
                </a:solidFill>
              </a:rPr>
              <a:t>).</a:t>
            </a:r>
            <a:r>
              <a:rPr lang="en-US" dirty="0" smtClean="0"/>
              <a:t/>
            </a:r>
            <a:br>
              <a:rPr lang="en-US" dirty="0" smtClean="0"/>
            </a:br>
            <a:endParaRPr lang="en-US" b="1" dirty="0">
              <a:solidFill>
                <a:schemeClr val="accent1"/>
              </a:solidFill>
            </a:endParaRPr>
          </a:p>
          <a:p>
            <a:pPr marL="0" indent="0">
              <a:buNone/>
            </a:pPr>
            <a:r>
              <a:rPr lang="en-US" b="1" dirty="0">
                <a:solidFill>
                  <a:schemeClr val="accent1"/>
                </a:solidFill>
              </a:rPr>
              <a:t>Recommendation</a:t>
            </a:r>
          </a:p>
          <a:p>
            <a:pPr lvl="0"/>
            <a:r>
              <a:rPr lang="en-US" dirty="0">
                <a:solidFill>
                  <a:schemeClr val="accent6"/>
                </a:solidFill>
              </a:rPr>
              <a:t>Clinicians should counsel patients with MS that the safety and efficacy of naturopathic medicine for improving QOL, cognition, or MS-related disability, or for reducing depression or fatigue </a:t>
            </a:r>
            <a:r>
              <a:rPr lang="en-US" dirty="0" smtClean="0">
                <a:solidFill>
                  <a:schemeClr val="accent6"/>
                </a:solidFill>
              </a:rPr>
              <a:t>are unknown </a:t>
            </a:r>
            <a:r>
              <a:rPr lang="en-US" dirty="0">
                <a:solidFill>
                  <a:schemeClr val="accent6"/>
                </a:solidFill>
              </a:rPr>
              <a:t>(</a:t>
            </a:r>
            <a:r>
              <a:rPr lang="en-US" b="1" dirty="0">
                <a:solidFill>
                  <a:schemeClr val="accent6"/>
                </a:solidFill>
              </a:rPr>
              <a:t>Level U</a:t>
            </a:r>
            <a:r>
              <a:rPr lang="en-US" dirty="0">
                <a:solidFill>
                  <a:schemeClr val="accent6"/>
                </a:solidFill>
              </a:rPr>
              <a:t>).</a:t>
            </a:r>
            <a:endParaRPr lang="en-US" b="1" i="1" dirty="0">
              <a:solidFill>
                <a:schemeClr val="accent6"/>
              </a:solidFill>
            </a:endParaRPr>
          </a:p>
          <a:p>
            <a:endParaRPr lang="en-US" dirty="0"/>
          </a:p>
        </p:txBody>
      </p:sp>
      <p:sp>
        <p:nvSpPr>
          <p:cNvPr id="4" name="Slide Number Placeholder 3"/>
          <p:cNvSpPr>
            <a:spLocks noGrp="1"/>
          </p:cNvSpPr>
          <p:nvPr>
            <p:ph type="sldNum" sz="quarter" idx="4"/>
          </p:nvPr>
        </p:nvSpPr>
        <p:spPr/>
        <p:txBody>
          <a:bodyPr/>
          <a:lstStyle/>
          <a:p>
            <a:r>
              <a:rPr lang="en-US" i="1" smtClean="0"/>
              <a:t>Slide</a:t>
            </a:r>
            <a:r>
              <a:rPr lang="en-US" smtClean="0"/>
              <a:t> </a:t>
            </a:r>
            <a:fld id="{AE55F20A-800A-A447-8B9C-A926CEEB159C}" type="slidenum">
              <a:rPr lang="en-US" smtClean="0"/>
              <a:pPr/>
              <a:t>66</a:t>
            </a:fld>
            <a:endParaRPr lang="en-US" dirty="0"/>
          </a:p>
        </p:txBody>
      </p:sp>
    </p:spTree>
    <p:extLst>
      <p:ext uri="{BB962C8B-B14F-4D97-AF65-F5344CB8AC3E}">
        <p14:creationId xmlns:p14="http://schemas.microsoft.com/office/powerpoint/2010/main" val="2180787429"/>
      </p:ext>
    </p:extLst>
  </p:cSld>
  <p:clrMapOvr>
    <a:masterClrMapping/>
  </p:clrMapOvr>
  <p:transition>
    <p:wipe/>
  </p:transition>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CAM </a:t>
            </a:r>
            <a:r>
              <a:rPr lang="en-US" dirty="0" smtClean="0"/>
              <a:t>Not Reviewed (Only </a:t>
            </a:r>
            <a:r>
              <a:rPr lang="en-US" dirty="0"/>
              <a:t>Class IV </a:t>
            </a:r>
            <a:r>
              <a:rPr lang="en-US" dirty="0" smtClean="0"/>
              <a:t>Studies </a:t>
            </a:r>
            <a:r>
              <a:rPr lang="en-US" dirty="0"/>
              <a:t>A</a:t>
            </a:r>
            <a:r>
              <a:rPr lang="en-US" dirty="0" smtClean="0"/>
              <a:t>vailable)</a:t>
            </a:r>
            <a:endParaRPr lang="en-US" dirty="0"/>
          </a:p>
        </p:txBody>
      </p:sp>
      <p:sp>
        <p:nvSpPr>
          <p:cNvPr id="3" name="Content Placeholder 2"/>
          <p:cNvSpPr>
            <a:spLocks noGrp="1"/>
          </p:cNvSpPr>
          <p:nvPr>
            <p:ph idx="1"/>
          </p:nvPr>
        </p:nvSpPr>
        <p:spPr/>
        <p:txBody>
          <a:bodyPr>
            <a:normAutofit lnSpcReduction="10000"/>
          </a:bodyPr>
          <a:lstStyle/>
          <a:p>
            <a:pPr marL="0" indent="0">
              <a:buNone/>
            </a:pPr>
            <a:r>
              <a:rPr lang="en-US" b="1" dirty="0">
                <a:solidFill>
                  <a:schemeClr val="accent1"/>
                </a:solidFill>
              </a:rPr>
              <a:t>Recommendation</a:t>
            </a:r>
          </a:p>
          <a:p>
            <a:r>
              <a:rPr lang="en-US" dirty="0">
                <a:solidFill>
                  <a:schemeClr val="accent6"/>
                </a:solidFill>
              </a:rPr>
              <a:t>Clinicians should counsel patients with MS that the safety and efficacy of the following agents are unknown (Level U):</a:t>
            </a:r>
          </a:p>
          <a:p>
            <a:pPr marL="1200150" lvl="3" indent="-457200">
              <a:buFont typeface="+mj-lt"/>
              <a:buAutoNum type="arabicPeriod"/>
            </a:pPr>
            <a:r>
              <a:rPr lang="en-US" sz="2400" dirty="0" err="1">
                <a:solidFill>
                  <a:schemeClr val="accent6"/>
                </a:solidFill>
              </a:rPr>
              <a:t>Carnitine</a:t>
            </a:r>
            <a:endParaRPr lang="en-US" sz="2400" dirty="0">
              <a:solidFill>
                <a:schemeClr val="accent6"/>
              </a:solidFill>
            </a:endParaRPr>
          </a:p>
          <a:p>
            <a:pPr marL="1200150" lvl="3" indent="-457200">
              <a:buFont typeface="+mj-lt"/>
              <a:buAutoNum type="arabicPeriod"/>
            </a:pPr>
            <a:r>
              <a:rPr lang="en-US" sz="2400" dirty="0">
                <a:solidFill>
                  <a:schemeClr val="accent6"/>
                </a:solidFill>
              </a:rPr>
              <a:t>Chelation therapy</a:t>
            </a:r>
          </a:p>
          <a:p>
            <a:pPr marL="1200150" lvl="3" indent="-457200">
              <a:buFont typeface="+mj-lt"/>
              <a:buAutoNum type="arabicPeriod"/>
            </a:pPr>
            <a:r>
              <a:rPr lang="en-US" sz="2400" dirty="0">
                <a:solidFill>
                  <a:schemeClr val="accent6"/>
                </a:solidFill>
              </a:rPr>
              <a:t>Chinese medicine</a:t>
            </a:r>
          </a:p>
          <a:p>
            <a:pPr marL="1200150" lvl="3" indent="-457200">
              <a:buFont typeface="+mj-lt"/>
              <a:buAutoNum type="arabicPeriod"/>
            </a:pPr>
            <a:r>
              <a:rPr lang="en-US" sz="2400" dirty="0">
                <a:solidFill>
                  <a:schemeClr val="accent6"/>
                </a:solidFill>
              </a:rPr>
              <a:t>Chiropractic medicine</a:t>
            </a:r>
          </a:p>
          <a:p>
            <a:pPr marL="1200150" lvl="3" indent="-457200">
              <a:buFont typeface="+mj-lt"/>
              <a:buAutoNum type="arabicPeriod"/>
            </a:pPr>
            <a:r>
              <a:rPr lang="en-US" sz="2400" dirty="0">
                <a:solidFill>
                  <a:schemeClr val="accent6"/>
                </a:solidFill>
              </a:rPr>
              <a:t>Dental amalgam replacement</a:t>
            </a:r>
          </a:p>
          <a:p>
            <a:pPr marL="1200150" lvl="3" indent="-457200">
              <a:buFont typeface="+mj-lt"/>
              <a:buAutoNum type="arabicPeriod"/>
            </a:pPr>
            <a:r>
              <a:rPr lang="en-US" sz="2400" dirty="0">
                <a:solidFill>
                  <a:schemeClr val="accent6"/>
                </a:solidFill>
              </a:rPr>
              <a:t>Tai chi</a:t>
            </a:r>
          </a:p>
          <a:p>
            <a:endParaRPr lang="en-US" dirty="0"/>
          </a:p>
        </p:txBody>
      </p:sp>
      <p:sp>
        <p:nvSpPr>
          <p:cNvPr id="4" name="Slide Number Placeholder 3"/>
          <p:cNvSpPr>
            <a:spLocks noGrp="1"/>
          </p:cNvSpPr>
          <p:nvPr>
            <p:ph type="sldNum" sz="quarter" idx="4"/>
          </p:nvPr>
        </p:nvSpPr>
        <p:spPr/>
        <p:txBody>
          <a:bodyPr/>
          <a:lstStyle/>
          <a:p>
            <a:r>
              <a:rPr lang="en-US" i="1" smtClean="0"/>
              <a:t>Slide</a:t>
            </a:r>
            <a:r>
              <a:rPr lang="en-US" smtClean="0"/>
              <a:t> </a:t>
            </a:r>
            <a:fld id="{AE55F20A-800A-A447-8B9C-A926CEEB159C}" type="slidenum">
              <a:rPr lang="en-US" smtClean="0"/>
              <a:pPr/>
              <a:t>67</a:t>
            </a:fld>
            <a:endParaRPr lang="en-US" dirty="0"/>
          </a:p>
        </p:txBody>
      </p:sp>
    </p:spTree>
    <p:extLst>
      <p:ext uri="{BB962C8B-B14F-4D97-AF65-F5344CB8AC3E}">
        <p14:creationId xmlns:p14="http://schemas.microsoft.com/office/powerpoint/2010/main" val="2087221237"/>
      </p:ext>
    </p:extLst>
  </p:cSld>
  <p:clrMapOvr>
    <a:masterClrMapping/>
  </p:clrMapOvr>
  <p:transition>
    <p:wipe/>
  </p:transition>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Clinical Question 3</a:t>
            </a:r>
            <a:endParaRPr lang="en-US" dirty="0"/>
          </a:p>
        </p:txBody>
      </p:sp>
      <p:sp>
        <p:nvSpPr>
          <p:cNvPr id="3" name="Content Placeholder 2"/>
          <p:cNvSpPr>
            <a:spLocks noGrp="1"/>
          </p:cNvSpPr>
          <p:nvPr>
            <p:ph idx="1"/>
          </p:nvPr>
        </p:nvSpPr>
        <p:spPr/>
        <p:txBody>
          <a:bodyPr/>
          <a:lstStyle/>
          <a:p>
            <a:r>
              <a:rPr lang="en-US" dirty="0">
                <a:solidFill>
                  <a:schemeClr val="accent6"/>
                </a:solidFill>
              </a:rPr>
              <a:t>Does CAM use worsen MS or interferes with MS disease-modifying therapies</a:t>
            </a:r>
            <a:r>
              <a:rPr lang="en-US" dirty="0" smtClean="0">
                <a:solidFill>
                  <a:schemeClr val="accent6"/>
                </a:solidFill>
              </a:rPr>
              <a:t>?</a:t>
            </a:r>
          </a:p>
          <a:p>
            <a:pPr lvl="1"/>
            <a:r>
              <a:rPr lang="en-US" dirty="0" smtClean="0">
                <a:solidFill>
                  <a:schemeClr val="accent6"/>
                </a:solidFill>
              </a:rPr>
              <a:t>No evidence was available to evaluate this question.</a:t>
            </a:r>
            <a:endParaRPr lang="en-US" dirty="0">
              <a:solidFill>
                <a:schemeClr val="accent6"/>
              </a:solidFill>
            </a:endParaRPr>
          </a:p>
          <a:p>
            <a:endParaRPr lang="en-US" dirty="0"/>
          </a:p>
        </p:txBody>
      </p:sp>
      <p:sp>
        <p:nvSpPr>
          <p:cNvPr id="4" name="Slide Number Placeholder 3"/>
          <p:cNvSpPr>
            <a:spLocks noGrp="1"/>
          </p:cNvSpPr>
          <p:nvPr>
            <p:ph type="sldNum" sz="quarter" idx="4"/>
          </p:nvPr>
        </p:nvSpPr>
        <p:spPr/>
        <p:txBody>
          <a:bodyPr/>
          <a:lstStyle/>
          <a:p>
            <a:r>
              <a:rPr lang="en-US" i="1" smtClean="0"/>
              <a:t>Slide</a:t>
            </a:r>
            <a:r>
              <a:rPr lang="en-US" smtClean="0"/>
              <a:t> </a:t>
            </a:r>
            <a:fld id="{AE55F20A-800A-A447-8B9C-A926CEEB159C}" type="slidenum">
              <a:rPr lang="en-US" smtClean="0"/>
              <a:pPr/>
              <a:t>68</a:t>
            </a:fld>
            <a:endParaRPr lang="en-US" dirty="0"/>
          </a:p>
        </p:txBody>
      </p:sp>
    </p:spTree>
    <p:extLst>
      <p:ext uri="{BB962C8B-B14F-4D97-AF65-F5344CB8AC3E}">
        <p14:creationId xmlns:p14="http://schemas.microsoft.com/office/powerpoint/2010/main" val="596925847"/>
      </p:ext>
    </p:extLst>
  </p:cSld>
  <p:clrMapOvr>
    <a:masterClrMapping/>
  </p:clrMapOvr>
  <p:transition>
    <p:wip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Overview</a:t>
            </a:r>
          </a:p>
        </p:txBody>
      </p:sp>
      <p:sp>
        <p:nvSpPr>
          <p:cNvPr id="3" name="Content Placeholder 2"/>
          <p:cNvSpPr>
            <a:spLocks noGrp="1"/>
          </p:cNvSpPr>
          <p:nvPr>
            <p:ph idx="1"/>
          </p:nvPr>
        </p:nvSpPr>
        <p:spPr/>
        <p:txBody>
          <a:bodyPr/>
          <a:lstStyle/>
          <a:p>
            <a:pPr>
              <a:defRPr/>
            </a:pPr>
            <a:r>
              <a:rPr lang="en-US" dirty="0">
                <a:solidFill>
                  <a:schemeClr val="accent6"/>
                </a:solidFill>
              </a:rPr>
              <a:t>Background</a:t>
            </a:r>
          </a:p>
          <a:p>
            <a:pPr>
              <a:defRPr/>
            </a:pPr>
            <a:r>
              <a:rPr lang="en-US" dirty="0">
                <a:solidFill>
                  <a:schemeClr val="accent6"/>
                </a:solidFill>
              </a:rPr>
              <a:t>Gaps in care</a:t>
            </a:r>
          </a:p>
          <a:p>
            <a:pPr>
              <a:defRPr/>
            </a:pPr>
            <a:r>
              <a:rPr lang="en-US" dirty="0">
                <a:solidFill>
                  <a:schemeClr val="accent6"/>
                </a:solidFill>
              </a:rPr>
              <a:t>AAN guideline process</a:t>
            </a:r>
          </a:p>
          <a:p>
            <a:pPr>
              <a:defRPr/>
            </a:pPr>
            <a:r>
              <a:rPr lang="en-US" dirty="0">
                <a:solidFill>
                  <a:schemeClr val="accent6"/>
                </a:solidFill>
              </a:rPr>
              <a:t>Analysis of evidence, conclusions, recommendations</a:t>
            </a:r>
          </a:p>
          <a:p>
            <a:pPr>
              <a:defRPr/>
            </a:pPr>
            <a:r>
              <a:rPr lang="en-US" dirty="0">
                <a:solidFill>
                  <a:schemeClr val="accent6"/>
                </a:solidFill>
              </a:rPr>
              <a:t>Recommendations for future research</a:t>
            </a:r>
          </a:p>
          <a:p>
            <a:endParaRPr lang="en-US" dirty="0">
              <a:solidFill>
                <a:schemeClr val="accent6"/>
              </a:solidFill>
            </a:endParaRPr>
          </a:p>
        </p:txBody>
      </p:sp>
      <p:sp>
        <p:nvSpPr>
          <p:cNvPr id="4" name="Slide Number Placeholder 3"/>
          <p:cNvSpPr>
            <a:spLocks noGrp="1"/>
          </p:cNvSpPr>
          <p:nvPr>
            <p:ph type="sldNum" sz="quarter" idx="4"/>
          </p:nvPr>
        </p:nvSpPr>
        <p:spPr/>
        <p:txBody>
          <a:bodyPr/>
          <a:lstStyle/>
          <a:p>
            <a:r>
              <a:rPr lang="en-US" i="1" smtClean="0"/>
              <a:t>Slide</a:t>
            </a:r>
            <a:r>
              <a:rPr lang="en-US" smtClean="0"/>
              <a:t> </a:t>
            </a:r>
            <a:fld id="{AE55F20A-800A-A447-8B9C-A926CEEB159C}" type="slidenum">
              <a:rPr lang="en-US" smtClean="0"/>
              <a:pPr/>
              <a:t>6</a:t>
            </a:fld>
            <a:endParaRPr lang="en-US" dirty="0"/>
          </a:p>
        </p:txBody>
      </p:sp>
    </p:spTree>
    <p:extLst>
      <p:ext uri="{BB962C8B-B14F-4D97-AF65-F5344CB8AC3E}">
        <p14:creationId xmlns:p14="http://schemas.microsoft.com/office/powerpoint/2010/main" val="2001128770"/>
      </p:ext>
    </p:extLst>
  </p:cSld>
  <p:clrMapOvr>
    <a:masterClrMapping/>
  </p:clrMapOvr>
  <p:transition>
    <p:wipe/>
  </p:transition>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Clinical Context</a:t>
            </a:r>
            <a:endParaRPr lang="en-US" dirty="0"/>
          </a:p>
        </p:txBody>
      </p:sp>
      <p:sp>
        <p:nvSpPr>
          <p:cNvPr id="3" name="Content Placeholder 2"/>
          <p:cNvSpPr>
            <a:spLocks noGrp="1"/>
          </p:cNvSpPr>
          <p:nvPr>
            <p:ph idx="1"/>
          </p:nvPr>
        </p:nvSpPr>
        <p:spPr/>
        <p:txBody>
          <a:bodyPr>
            <a:normAutofit fontScale="70000" lnSpcReduction="20000"/>
          </a:bodyPr>
          <a:lstStyle/>
          <a:p>
            <a:r>
              <a:rPr lang="en-US" dirty="0">
                <a:solidFill>
                  <a:schemeClr val="accent6"/>
                </a:solidFill>
              </a:rPr>
              <a:t>CAM therapies are not regulated by the FDA. The quality control of these supplements may play a role both in their effectiveness and in their AE risk. Interactions of CAM therapies with other medications, especially disease-modifying therapies for MS, are a clinical concern.</a:t>
            </a:r>
          </a:p>
          <a:p>
            <a:endParaRPr lang="en-US" dirty="0">
              <a:solidFill>
                <a:schemeClr val="accent6"/>
              </a:solidFill>
            </a:endParaRPr>
          </a:p>
          <a:p>
            <a:r>
              <a:rPr lang="en-US" dirty="0">
                <a:solidFill>
                  <a:schemeClr val="accent6"/>
                </a:solidFill>
              </a:rPr>
              <a:t>Given the popularity of CAM therapies both in patients with MS and in patients with other neurologic disorders (e.g., Alzheimer disease, Parkinson disease), it may be useful for patients to discuss CAM treatment with neurologists and for neurologists to ask patients routinely about their CAM use. </a:t>
            </a:r>
          </a:p>
          <a:p>
            <a:pPr marL="0" indent="0">
              <a:buNone/>
            </a:pPr>
            <a:endParaRPr lang="en-US" dirty="0">
              <a:solidFill>
                <a:schemeClr val="accent6"/>
              </a:solidFill>
            </a:endParaRPr>
          </a:p>
          <a:p>
            <a:r>
              <a:rPr lang="en-US" dirty="0">
                <a:solidFill>
                  <a:schemeClr val="accent6"/>
                </a:solidFill>
              </a:rPr>
              <a:t>Patients should be counseled regarding applicable quality control, safety, lack of FDA regulation of CAM, potential out-of-pocket expenses (these may not be covered by insurers), and potential drug interactions with other symptomatic and disease-modifying therapies in MS.</a:t>
            </a:r>
          </a:p>
          <a:p>
            <a:endParaRPr lang="en-US" dirty="0"/>
          </a:p>
        </p:txBody>
      </p:sp>
      <p:sp>
        <p:nvSpPr>
          <p:cNvPr id="4" name="Slide Number Placeholder 3"/>
          <p:cNvSpPr>
            <a:spLocks noGrp="1"/>
          </p:cNvSpPr>
          <p:nvPr>
            <p:ph type="sldNum" sz="quarter" idx="4"/>
          </p:nvPr>
        </p:nvSpPr>
        <p:spPr/>
        <p:txBody>
          <a:bodyPr/>
          <a:lstStyle/>
          <a:p>
            <a:r>
              <a:rPr lang="en-US" i="1" smtClean="0"/>
              <a:t>Slide</a:t>
            </a:r>
            <a:r>
              <a:rPr lang="en-US" smtClean="0"/>
              <a:t> </a:t>
            </a:r>
            <a:fld id="{AE55F20A-800A-A447-8B9C-A926CEEB159C}" type="slidenum">
              <a:rPr lang="en-US" smtClean="0"/>
              <a:pPr/>
              <a:t>69</a:t>
            </a:fld>
            <a:endParaRPr lang="en-US" dirty="0"/>
          </a:p>
        </p:txBody>
      </p:sp>
    </p:spTree>
    <p:extLst>
      <p:ext uri="{BB962C8B-B14F-4D97-AF65-F5344CB8AC3E}">
        <p14:creationId xmlns:p14="http://schemas.microsoft.com/office/powerpoint/2010/main" val="2641842565"/>
      </p:ext>
    </p:extLst>
  </p:cSld>
  <p:clrMapOvr>
    <a:masterClrMapping/>
  </p:clrMapOvr>
  <p:transition>
    <p:wipe/>
  </p:transition>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Clinical Context, cont.</a:t>
            </a:r>
            <a:endParaRPr lang="en-US" dirty="0"/>
          </a:p>
        </p:txBody>
      </p:sp>
      <p:sp>
        <p:nvSpPr>
          <p:cNvPr id="3" name="Content Placeholder 2"/>
          <p:cNvSpPr>
            <a:spLocks noGrp="1"/>
          </p:cNvSpPr>
          <p:nvPr>
            <p:ph idx="1"/>
          </p:nvPr>
        </p:nvSpPr>
        <p:spPr/>
        <p:txBody>
          <a:bodyPr>
            <a:normAutofit fontScale="92500"/>
          </a:bodyPr>
          <a:lstStyle/>
          <a:p>
            <a:pPr marL="0" indent="0">
              <a:buNone/>
            </a:pPr>
            <a:r>
              <a:rPr lang="en-GB" dirty="0">
                <a:solidFill>
                  <a:schemeClr val="accent6"/>
                </a:solidFill>
              </a:rPr>
              <a:t>Information resources for health professionals include:</a:t>
            </a:r>
          </a:p>
          <a:p>
            <a:r>
              <a:rPr lang="en-GB" dirty="0">
                <a:solidFill>
                  <a:schemeClr val="accent6"/>
                </a:solidFill>
              </a:rPr>
              <a:t> National Multiple Sclerosis Society </a:t>
            </a:r>
            <a:r>
              <a:rPr lang="en-GB" dirty="0">
                <a:solidFill>
                  <a:schemeClr val="accent6"/>
                </a:solidFill>
                <a:hlinkClick r:id="rId2"/>
              </a:rPr>
              <a:t>http://www.nmss.org</a:t>
            </a:r>
            <a:endParaRPr lang="en-GB" dirty="0">
              <a:solidFill>
                <a:schemeClr val="accent6"/>
              </a:solidFill>
            </a:endParaRPr>
          </a:p>
          <a:p>
            <a:endParaRPr lang="en-GB" dirty="0">
              <a:solidFill>
                <a:schemeClr val="accent6"/>
              </a:solidFill>
            </a:endParaRPr>
          </a:p>
          <a:p>
            <a:r>
              <a:rPr lang="en-GB" dirty="0">
                <a:solidFill>
                  <a:schemeClr val="accent6"/>
                </a:solidFill>
              </a:rPr>
              <a:t>National Institutes of Health (NIH) </a:t>
            </a:r>
            <a:r>
              <a:rPr lang="en-GB" dirty="0">
                <a:solidFill>
                  <a:schemeClr val="accent6"/>
                </a:solidFill>
                <a:hlinkClick r:id="rId3"/>
              </a:rPr>
              <a:t>http://www.nih.gov</a:t>
            </a:r>
            <a:endParaRPr lang="en-GB" dirty="0">
              <a:solidFill>
                <a:schemeClr val="accent6"/>
              </a:solidFill>
            </a:endParaRPr>
          </a:p>
          <a:p>
            <a:endParaRPr lang="en-GB" dirty="0">
              <a:solidFill>
                <a:schemeClr val="accent6"/>
              </a:solidFill>
            </a:endParaRPr>
          </a:p>
          <a:p>
            <a:r>
              <a:rPr lang="en-GB" dirty="0">
                <a:solidFill>
                  <a:schemeClr val="accent6"/>
                </a:solidFill>
              </a:rPr>
              <a:t>NIH division of the National </a:t>
            </a:r>
            <a:r>
              <a:rPr lang="en-GB" dirty="0" err="1">
                <a:solidFill>
                  <a:schemeClr val="accent6"/>
                </a:solidFill>
              </a:rPr>
              <a:t>Center</a:t>
            </a:r>
            <a:r>
              <a:rPr lang="en-GB" dirty="0">
                <a:solidFill>
                  <a:schemeClr val="accent6"/>
                </a:solidFill>
              </a:rPr>
              <a:t> for Complementary and Alternative Medicines </a:t>
            </a:r>
            <a:r>
              <a:rPr lang="en-GB" dirty="0">
                <a:solidFill>
                  <a:schemeClr val="accent6"/>
                </a:solidFill>
                <a:hlinkClick r:id="rId4"/>
              </a:rPr>
              <a:t>http://nccam.nih.gov</a:t>
            </a:r>
            <a:endParaRPr lang="en-US" dirty="0">
              <a:solidFill>
                <a:schemeClr val="accent6"/>
              </a:solidFill>
            </a:endParaRPr>
          </a:p>
          <a:p>
            <a:endParaRPr lang="en-US" dirty="0"/>
          </a:p>
        </p:txBody>
      </p:sp>
      <p:sp>
        <p:nvSpPr>
          <p:cNvPr id="4" name="Slide Number Placeholder 3"/>
          <p:cNvSpPr>
            <a:spLocks noGrp="1"/>
          </p:cNvSpPr>
          <p:nvPr>
            <p:ph type="sldNum" sz="quarter" idx="4"/>
          </p:nvPr>
        </p:nvSpPr>
        <p:spPr/>
        <p:txBody>
          <a:bodyPr/>
          <a:lstStyle/>
          <a:p>
            <a:r>
              <a:rPr lang="en-US" i="1" smtClean="0"/>
              <a:t>Slide</a:t>
            </a:r>
            <a:r>
              <a:rPr lang="en-US" smtClean="0"/>
              <a:t> </a:t>
            </a:r>
            <a:fld id="{AE55F20A-800A-A447-8B9C-A926CEEB159C}" type="slidenum">
              <a:rPr lang="en-US" smtClean="0"/>
              <a:pPr/>
              <a:t>70</a:t>
            </a:fld>
            <a:endParaRPr lang="en-US" dirty="0"/>
          </a:p>
        </p:txBody>
      </p:sp>
    </p:spTree>
    <p:extLst>
      <p:ext uri="{BB962C8B-B14F-4D97-AF65-F5344CB8AC3E}">
        <p14:creationId xmlns:p14="http://schemas.microsoft.com/office/powerpoint/2010/main" val="1584575212"/>
      </p:ext>
    </p:extLst>
  </p:cSld>
  <p:clrMapOvr>
    <a:masterClrMapping/>
  </p:clrMapOvr>
  <p:transition>
    <p:wipe/>
  </p:transition>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Future Research </a:t>
            </a:r>
            <a:r>
              <a:rPr lang="en-US" dirty="0"/>
              <a:t>R</a:t>
            </a:r>
            <a:r>
              <a:rPr lang="en-US" dirty="0" smtClean="0"/>
              <a:t>ecommendations</a:t>
            </a:r>
            <a:endParaRPr lang="en-US" dirty="0"/>
          </a:p>
        </p:txBody>
      </p:sp>
      <p:sp>
        <p:nvSpPr>
          <p:cNvPr id="3" name="Content Placeholder 2"/>
          <p:cNvSpPr>
            <a:spLocks noGrp="1"/>
          </p:cNvSpPr>
          <p:nvPr>
            <p:ph idx="1"/>
          </p:nvPr>
        </p:nvSpPr>
        <p:spPr/>
        <p:txBody>
          <a:bodyPr>
            <a:noAutofit/>
          </a:bodyPr>
          <a:lstStyle/>
          <a:p>
            <a:r>
              <a:rPr lang="en-US" sz="2200" dirty="0">
                <a:solidFill>
                  <a:schemeClr val="accent6"/>
                </a:solidFill>
              </a:rPr>
              <a:t>Because the search strategy is limited only to MS, some potentially important AEs (e.g., bleeding risk with GB)</a:t>
            </a:r>
            <a:r>
              <a:rPr lang="en-US" sz="2200" baseline="30000" dirty="0">
                <a:solidFill>
                  <a:schemeClr val="accent6"/>
                </a:solidFill>
              </a:rPr>
              <a:t>e150</a:t>
            </a:r>
            <a:r>
              <a:rPr lang="en-US" sz="2200" dirty="0">
                <a:solidFill>
                  <a:schemeClr val="accent6"/>
                </a:solidFill>
              </a:rPr>
              <a:t> of the reviewed therapies noted when they were evaluated in other diseases were not apparent in the MS population. </a:t>
            </a:r>
          </a:p>
          <a:p>
            <a:r>
              <a:rPr lang="en-US" sz="2200" dirty="0">
                <a:solidFill>
                  <a:schemeClr val="accent6"/>
                </a:solidFill>
              </a:rPr>
              <a:t>Therapies that have received much press attention (e.g., dental amalgam removal, transdermal histamine) have little evidence to support recommendations. Most clinical trials involving CAM have </a:t>
            </a:r>
            <a:r>
              <a:rPr lang="en-US" sz="2200" dirty="0" err="1">
                <a:solidFill>
                  <a:schemeClr val="accent6"/>
                </a:solidFill>
              </a:rPr>
              <a:t>methodologic</a:t>
            </a:r>
            <a:r>
              <a:rPr lang="en-US" sz="2200" dirty="0">
                <a:solidFill>
                  <a:schemeClr val="accent6"/>
                </a:solidFill>
              </a:rPr>
              <a:t> flaws limiting their interpretation. </a:t>
            </a:r>
          </a:p>
          <a:p>
            <a:r>
              <a:rPr lang="en-US" sz="2200" dirty="0">
                <a:solidFill>
                  <a:schemeClr val="accent6"/>
                </a:solidFill>
              </a:rPr>
              <a:t>There is a need for further, rigorously designed studies of appropriate durations both for evaluating the outcomes of interest sufficiently and for using appropriate outcome measures, especially for CAM therapies that show preliminary benefits. </a:t>
            </a:r>
          </a:p>
        </p:txBody>
      </p:sp>
      <p:sp>
        <p:nvSpPr>
          <p:cNvPr id="4" name="Slide Number Placeholder 3"/>
          <p:cNvSpPr>
            <a:spLocks noGrp="1"/>
          </p:cNvSpPr>
          <p:nvPr>
            <p:ph type="sldNum" sz="quarter" idx="4"/>
          </p:nvPr>
        </p:nvSpPr>
        <p:spPr/>
        <p:txBody>
          <a:bodyPr/>
          <a:lstStyle/>
          <a:p>
            <a:r>
              <a:rPr lang="en-US" i="1" smtClean="0"/>
              <a:t>Slide</a:t>
            </a:r>
            <a:r>
              <a:rPr lang="en-US" smtClean="0"/>
              <a:t> </a:t>
            </a:r>
            <a:fld id="{AE55F20A-800A-A447-8B9C-A926CEEB159C}" type="slidenum">
              <a:rPr lang="en-US" smtClean="0"/>
              <a:pPr/>
              <a:t>71</a:t>
            </a:fld>
            <a:endParaRPr lang="en-US" dirty="0"/>
          </a:p>
        </p:txBody>
      </p:sp>
    </p:spTree>
    <p:extLst>
      <p:ext uri="{BB962C8B-B14F-4D97-AF65-F5344CB8AC3E}">
        <p14:creationId xmlns:p14="http://schemas.microsoft.com/office/powerpoint/2010/main" val="1924421947"/>
      </p:ext>
    </p:extLst>
  </p:cSld>
  <p:clrMapOvr>
    <a:masterClrMapping/>
  </p:clrMapOvr>
  <p:transition>
    <p:wipe/>
  </p:transition>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Future Research </a:t>
            </a:r>
            <a:r>
              <a:rPr lang="en-US" dirty="0"/>
              <a:t>R</a:t>
            </a:r>
            <a:r>
              <a:rPr lang="en-US" dirty="0" smtClean="0"/>
              <a:t>ecommendations, cont.</a:t>
            </a:r>
            <a:endParaRPr lang="en-US" dirty="0"/>
          </a:p>
        </p:txBody>
      </p:sp>
      <p:sp>
        <p:nvSpPr>
          <p:cNvPr id="3" name="Content Placeholder 2"/>
          <p:cNvSpPr>
            <a:spLocks noGrp="1"/>
          </p:cNvSpPr>
          <p:nvPr>
            <p:ph idx="1"/>
          </p:nvPr>
        </p:nvSpPr>
        <p:spPr/>
        <p:txBody>
          <a:bodyPr>
            <a:normAutofit/>
          </a:bodyPr>
          <a:lstStyle/>
          <a:p>
            <a:r>
              <a:rPr lang="en-US" sz="2400" dirty="0">
                <a:solidFill>
                  <a:schemeClr val="accent6"/>
                </a:solidFill>
              </a:rPr>
              <a:t>Therapies such as </a:t>
            </a:r>
            <a:r>
              <a:rPr lang="en-US" sz="2400" dirty="0" err="1" smtClean="0">
                <a:solidFill>
                  <a:schemeClr val="accent6"/>
                </a:solidFill>
              </a:rPr>
              <a:t>mind</a:t>
            </a:r>
            <a:r>
              <a:rPr lang="en-US" sz="2400" dirty="0" err="1" smtClean="0">
                <a:solidFill>
                  <a:schemeClr val="accent6"/>
                </a:solidFill>
                <a:sym typeface="Symbol"/>
              </a:rPr>
              <a:t></a:t>
            </a:r>
            <a:r>
              <a:rPr lang="en-US" sz="2400" dirty="0" err="1" smtClean="0">
                <a:solidFill>
                  <a:schemeClr val="accent6"/>
                </a:solidFill>
              </a:rPr>
              <a:t>body</a:t>
            </a:r>
            <a:r>
              <a:rPr lang="en-US" sz="2400" dirty="0" smtClean="0">
                <a:solidFill>
                  <a:schemeClr val="accent6"/>
                </a:solidFill>
              </a:rPr>
              <a:t> </a:t>
            </a:r>
            <a:r>
              <a:rPr lang="en-US" sz="2400" dirty="0">
                <a:solidFill>
                  <a:schemeClr val="accent6"/>
                </a:solidFill>
              </a:rPr>
              <a:t>practices, including yoga, dietary changes, and GB and antioxidant use, hold promise as research areas.</a:t>
            </a:r>
          </a:p>
          <a:p>
            <a:r>
              <a:rPr lang="en-US" sz="2400" dirty="0">
                <a:solidFill>
                  <a:schemeClr val="accent6"/>
                </a:solidFill>
              </a:rPr>
              <a:t>Studies of the safety and efficacy of smoked cannabis are warranted.</a:t>
            </a:r>
          </a:p>
          <a:p>
            <a:r>
              <a:rPr lang="en-US" sz="2400" dirty="0">
                <a:solidFill>
                  <a:schemeClr val="accent6"/>
                </a:solidFill>
              </a:rPr>
              <a:t>Studies on CAM in animal models may be useful to identify potential therapies that affect disease progression or disability and that may merit large-scale human studies; however, symptomatic effects may be difficult to evaluate in animal studies.</a:t>
            </a:r>
          </a:p>
        </p:txBody>
      </p:sp>
      <p:sp>
        <p:nvSpPr>
          <p:cNvPr id="4" name="Slide Number Placeholder 3"/>
          <p:cNvSpPr>
            <a:spLocks noGrp="1"/>
          </p:cNvSpPr>
          <p:nvPr>
            <p:ph type="sldNum" sz="quarter" idx="4"/>
          </p:nvPr>
        </p:nvSpPr>
        <p:spPr/>
        <p:txBody>
          <a:bodyPr/>
          <a:lstStyle/>
          <a:p>
            <a:r>
              <a:rPr lang="en-US" i="1" smtClean="0"/>
              <a:t>Slide</a:t>
            </a:r>
            <a:r>
              <a:rPr lang="en-US" smtClean="0"/>
              <a:t> </a:t>
            </a:r>
            <a:fld id="{AE55F20A-800A-A447-8B9C-A926CEEB159C}" type="slidenum">
              <a:rPr lang="en-US" smtClean="0"/>
              <a:pPr/>
              <a:t>72</a:t>
            </a:fld>
            <a:endParaRPr lang="en-US" dirty="0"/>
          </a:p>
        </p:txBody>
      </p:sp>
    </p:spTree>
    <p:extLst>
      <p:ext uri="{BB962C8B-B14F-4D97-AF65-F5344CB8AC3E}">
        <p14:creationId xmlns:p14="http://schemas.microsoft.com/office/powerpoint/2010/main" val="1011194011"/>
      </p:ext>
    </p:extLst>
  </p:cSld>
  <p:clrMapOvr>
    <a:masterClrMapping/>
  </p:clrMapOvr>
  <p:transition>
    <p:wipe/>
  </p:transition>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References</a:t>
            </a:r>
            <a:endParaRPr lang="en-US" dirty="0"/>
          </a:p>
        </p:txBody>
      </p:sp>
      <p:sp>
        <p:nvSpPr>
          <p:cNvPr id="3" name="Content Placeholder 2"/>
          <p:cNvSpPr>
            <a:spLocks noGrp="1"/>
          </p:cNvSpPr>
          <p:nvPr>
            <p:ph idx="1"/>
          </p:nvPr>
        </p:nvSpPr>
        <p:spPr/>
        <p:txBody>
          <a:bodyPr/>
          <a:lstStyle/>
          <a:p>
            <a:pPr marL="0" indent="0" algn="ctr">
              <a:buNone/>
              <a:defRPr/>
            </a:pPr>
            <a:r>
              <a:rPr lang="en-US" dirty="0">
                <a:solidFill>
                  <a:schemeClr val="accent6"/>
                </a:solidFill>
              </a:rPr>
              <a:t>References cited here can be found in the full-length guideline, which is available as an online data supplement to the print publication. </a:t>
            </a:r>
          </a:p>
          <a:p>
            <a:pPr marL="0" indent="0" algn="ctr">
              <a:buNone/>
              <a:defRPr/>
            </a:pPr>
            <a:r>
              <a:rPr lang="en-US" dirty="0">
                <a:solidFill>
                  <a:schemeClr val="accent6"/>
                </a:solidFill>
              </a:rPr>
              <a:t>To locate references, please access the guideline at </a:t>
            </a:r>
          </a:p>
          <a:p>
            <a:pPr marL="0" indent="0" algn="ctr">
              <a:buNone/>
              <a:defRPr/>
            </a:pPr>
            <a:r>
              <a:rPr lang="en-US" dirty="0">
                <a:solidFill>
                  <a:schemeClr val="accent6"/>
                </a:solidFill>
                <a:hlinkClick r:id="rId2"/>
              </a:rPr>
              <a:t>AAN.com/guidelines</a:t>
            </a:r>
            <a:r>
              <a:rPr lang="en-US" dirty="0">
                <a:solidFill>
                  <a:schemeClr val="accent6"/>
                </a:solidFill>
              </a:rPr>
              <a:t>.</a:t>
            </a:r>
          </a:p>
          <a:p>
            <a:endParaRPr lang="en-US" dirty="0"/>
          </a:p>
        </p:txBody>
      </p:sp>
      <p:sp>
        <p:nvSpPr>
          <p:cNvPr id="4" name="Slide Number Placeholder 3"/>
          <p:cNvSpPr>
            <a:spLocks noGrp="1"/>
          </p:cNvSpPr>
          <p:nvPr>
            <p:ph type="sldNum" sz="quarter" idx="4"/>
          </p:nvPr>
        </p:nvSpPr>
        <p:spPr/>
        <p:txBody>
          <a:bodyPr/>
          <a:lstStyle/>
          <a:p>
            <a:r>
              <a:rPr lang="en-US" i="1" smtClean="0"/>
              <a:t>Slide</a:t>
            </a:r>
            <a:r>
              <a:rPr lang="en-US" smtClean="0"/>
              <a:t> </a:t>
            </a:r>
            <a:fld id="{AE55F20A-800A-A447-8B9C-A926CEEB159C}" type="slidenum">
              <a:rPr lang="en-US" smtClean="0"/>
              <a:pPr/>
              <a:t>73</a:t>
            </a:fld>
            <a:endParaRPr lang="en-US" dirty="0"/>
          </a:p>
        </p:txBody>
      </p:sp>
    </p:spTree>
    <p:extLst>
      <p:ext uri="{BB962C8B-B14F-4D97-AF65-F5344CB8AC3E}">
        <p14:creationId xmlns:p14="http://schemas.microsoft.com/office/powerpoint/2010/main" val="3164871469"/>
      </p:ext>
    </p:extLst>
  </p:cSld>
  <p:clrMapOvr>
    <a:masterClrMapping/>
  </p:clrMapOvr>
  <p:transition>
    <p:wipe/>
  </p:transition>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Access the Guideline and Summary </a:t>
            </a:r>
            <a:r>
              <a:rPr lang="en-US" dirty="0"/>
              <a:t>T</a:t>
            </a:r>
            <a:r>
              <a:rPr lang="en-US" dirty="0" smtClean="0"/>
              <a:t>ools</a:t>
            </a:r>
            <a:endParaRPr lang="en-US" dirty="0"/>
          </a:p>
        </p:txBody>
      </p:sp>
      <p:sp>
        <p:nvSpPr>
          <p:cNvPr id="3" name="Content Placeholder 2"/>
          <p:cNvSpPr>
            <a:spLocks noGrp="1"/>
          </p:cNvSpPr>
          <p:nvPr>
            <p:ph idx="1"/>
          </p:nvPr>
        </p:nvSpPr>
        <p:spPr/>
        <p:txBody>
          <a:bodyPr/>
          <a:lstStyle/>
          <a:p>
            <a:pPr>
              <a:defRPr/>
            </a:pPr>
            <a:r>
              <a:rPr lang="en-US" dirty="0" smtClean="0">
                <a:solidFill>
                  <a:schemeClr val="accent6"/>
                </a:solidFill>
              </a:rPr>
              <a:t>To </a:t>
            </a:r>
            <a:r>
              <a:rPr lang="en-US" dirty="0">
                <a:solidFill>
                  <a:schemeClr val="accent6"/>
                </a:solidFill>
              </a:rPr>
              <a:t>access the complete guideline and related guideline summary tools, visit </a:t>
            </a:r>
            <a:r>
              <a:rPr lang="en-US" dirty="0">
                <a:solidFill>
                  <a:schemeClr val="accent6"/>
                </a:solidFill>
                <a:hlinkClick r:id="rId2"/>
              </a:rPr>
              <a:t>AAN.com/guidelines</a:t>
            </a:r>
            <a:r>
              <a:rPr lang="en-US" dirty="0">
                <a:solidFill>
                  <a:schemeClr val="accent6"/>
                </a:solidFill>
              </a:rPr>
              <a:t>.</a:t>
            </a:r>
          </a:p>
          <a:p>
            <a:pPr marL="0" indent="0">
              <a:buNone/>
            </a:pPr>
            <a:endParaRPr lang="en-US" dirty="0"/>
          </a:p>
        </p:txBody>
      </p:sp>
      <p:sp>
        <p:nvSpPr>
          <p:cNvPr id="4" name="Slide Number Placeholder 3"/>
          <p:cNvSpPr>
            <a:spLocks noGrp="1"/>
          </p:cNvSpPr>
          <p:nvPr>
            <p:ph type="sldNum" sz="quarter" idx="4"/>
          </p:nvPr>
        </p:nvSpPr>
        <p:spPr/>
        <p:txBody>
          <a:bodyPr/>
          <a:lstStyle/>
          <a:p>
            <a:r>
              <a:rPr lang="en-US" i="1" smtClean="0"/>
              <a:t>Slide</a:t>
            </a:r>
            <a:r>
              <a:rPr lang="en-US" smtClean="0"/>
              <a:t> </a:t>
            </a:r>
            <a:fld id="{AE55F20A-800A-A447-8B9C-A926CEEB159C}" type="slidenum">
              <a:rPr lang="en-US" smtClean="0"/>
              <a:pPr/>
              <a:t>74</a:t>
            </a:fld>
            <a:endParaRPr lang="en-US" dirty="0"/>
          </a:p>
        </p:txBody>
      </p:sp>
    </p:spTree>
    <p:extLst>
      <p:ext uri="{BB962C8B-B14F-4D97-AF65-F5344CB8AC3E}">
        <p14:creationId xmlns:p14="http://schemas.microsoft.com/office/powerpoint/2010/main" val="491688938"/>
      </p:ext>
    </p:extLst>
  </p:cSld>
  <p:clrMapOvr>
    <a:masterClrMapping/>
  </p:clrMapOvr>
  <p:transition>
    <p:wipe/>
  </p:transition>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2"/>
          </p:nvPr>
        </p:nvSpPr>
        <p:spPr>
          <a:xfrm>
            <a:off x="735369" y="2600639"/>
            <a:ext cx="7620217" cy="961802"/>
          </a:xfrm>
        </p:spPr>
        <p:txBody>
          <a:bodyPr/>
          <a:lstStyle/>
          <a:p>
            <a:r>
              <a:rPr lang="en-US" dirty="0" smtClean="0">
                <a:solidFill>
                  <a:schemeClr val="accent6"/>
                </a:solidFill>
              </a:rPr>
              <a:t>Questions?</a:t>
            </a:r>
            <a:endParaRPr lang="en-US" dirty="0">
              <a:solidFill>
                <a:schemeClr val="accent6"/>
              </a:solidFill>
            </a:endParaRPr>
          </a:p>
        </p:txBody>
      </p:sp>
    </p:spTree>
    <p:extLst>
      <p:ext uri="{BB962C8B-B14F-4D97-AF65-F5344CB8AC3E}">
        <p14:creationId xmlns:p14="http://schemas.microsoft.com/office/powerpoint/2010/main" val="291973637"/>
      </p:ext>
    </p:extLst>
  </p:cSld>
  <p:clrMapOvr>
    <a:masterClrMapping/>
  </p:clrMapOvr>
  <p:transition>
    <p:wip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Background</a:t>
            </a:r>
          </a:p>
        </p:txBody>
      </p:sp>
      <p:sp>
        <p:nvSpPr>
          <p:cNvPr id="3" name="Content Placeholder 2"/>
          <p:cNvSpPr>
            <a:spLocks noGrp="1"/>
          </p:cNvSpPr>
          <p:nvPr>
            <p:ph idx="1"/>
          </p:nvPr>
        </p:nvSpPr>
        <p:spPr/>
        <p:txBody>
          <a:bodyPr/>
          <a:lstStyle/>
          <a:p>
            <a:pPr>
              <a:defRPr/>
            </a:pPr>
            <a:r>
              <a:rPr lang="en-US" dirty="0">
                <a:solidFill>
                  <a:schemeClr val="accent6"/>
                </a:solidFill>
              </a:rPr>
              <a:t>CAM use is prevalent in </a:t>
            </a:r>
            <a:r>
              <a:rPr lang="en-US" dirty="0" smtClean="0">
                <a:solidFill>
                  <a:schemeClr val="accent6"/>
                </a:solidFill>
              </a:rPr>
              <a:t>33% to 80</a:t>
            </a:r>
            <a:r>
              <a:rPr lang="en-US" dirty="0">
                <a:solidFill>
                  <a:schemeClr val="accent6"/>
                </a:solidFill>
              </a:rPr>
              <a:t>% of patients with </a:t>
            </a:r>
            <a:r>
              <a:rPr lang="en-US" dirty="0" smtClean="0">
                <a:solidFill>
                  <a:schemeClr val="accent6"/>
                </a:solidFill>
              </a:rPr>
              <a:t>MS,</a:t>
            </a:r>
            <a:r>
              <a:rPr lang="en-US" baseline="30000" dirty="0" smtClean="0">
                <a:solidFill>
                  <a:schemeClr val="accent6"/>
                </a:solidFill>
              </a:rPr>
              <a:t>e1</a:t>
            </a:r>
            <a:r>
              <a:rPr lang="en-US" baseline="30000" dirty="0" smtClean="0">
                <a:solidFill>
                  <a:schemeClr val="accent6"/>
                </a:solidFill>
                <a:sym typeface="Symbol"/>
              </a:rPr>
              <a:t></a:t>
            </a:r>
            <a:r>
              <a:rPr lang="en-US" baseline="30000" dirty="0" smtClean="0">
                <a:solidFill>
                  <a:schemeClr val="accent6"/>
                </a:solidFill>
              </a:rPr>
              <a:t>e10</a:t>
            </a:r>
            <a:r>
              <a:rPr lang="en-US" dirty="0" smtClean="0">
                <a:solidFill>
                  <a:schemeClr val="accent6"/>
                </a:solidFill>
              </a:rPr>
              <a:t> </a:t>
            </a:r>
            <a:r>
              <a:rPr lang="en-US" dirty="0">
                <a:solidFill>
                  <a:schemeClr val="accent6"/>
                </a:solidFill>
              </a:rPr>
              <a:t>particularly among those who are female, have higher education levels, and report poorer </a:t>
            </a:r>
            <a:r>
              <a:rPr lang="en-US" dirty="0" smtClean="0">
                <a:solidFill>
                  <a:schemeClr val="accent6"/>
                </a:solidFill>
              </a:rPr>
              <a:t>health.</a:t>
            </a:r>
            <a:r>
              <a:rPr lang="en-US" baseline="30000" dirty="0" smtClean="0">
                <a:solidFill>
                  <a:schemeClr val="accent6"/>
                </a:solidFill>
              </a:rPr>
              <a:t>e1</a:t>
            </a:r>
            <a:r>
              <a:rPr lang="en-US" baseline="30000" dirty="0" smtClean="0">
                <a:solidFill>
                  <a:schemeClr val="accent6"/>
                </a:solidFill>
                <a:sym typeface="Symbol"/>
              </a:rPr>
              <a:t></a:t>
            </a:r>
            <a:r>
              <a:rPr lang="en-US" baseline="30000" dirty="0" smtClean="0">
                <a:solidFill>
                  <a:schemeClr val="accent6"/>
                </a:solidFill>
              </a:rPr>
              <a:t>e4,e11</a:t>
            </a:r>
            <a:endParaRPr lang="en-US" dirty="0">
              <a:solidFill>
                <a:schemeClr val="accent6"/>
              </a:solidFill>
            </a:endParaRPr>
          </a:p>
          <a:p>
            <a:endParaRPr lang="en-US" dirty="0">
              <a:solidFill>
                <a:schemeClr val="accent6"/>
              </a:solidFill>
            </a:endParaRPr>
          </a:p>
          <a:p>
            <a:r>
              <a:rPr lang="en-US" dirty="0">
                <a:solidFill>
                  <a:schemeClr val="accent6"/>
                </a:solidFill>
              </a:rPr>
              <a:t>Despite the prevalence, few patients (&lt; 7</a:t>
            </a:r>
            <a:r>
              <a:rPr lang="en-US" dirty="0" smtClean="0">
                <a:solidFill>
                  <a:schemeClr val="accent6"/>
                </a:solidFill>
              </a:rPr>
              <a:t>%</a:t>
            </a:r>
            <a:r>
              <a:rPr lang="en-US" dirty="0" smtClean="0">
                <a:solidFill>
                  <a:schemeClr val="accent6"/>
                </a:solidFill>
                <a:sym typeface="Symbol"/>
              </a:rPr>
              <a:t></a:t>
            </a:r>
            <a:r>
              <a:rPr lang="en-US" dirty="0" smtClean="0">
                <a:solidFill>
                  <a:schemeClr val="accent6"/>
                </a:solidFill>
              </a:rPr>
              <a:t>18</a:t>
            </a:r>
            <a:r>
              <a:rPr lang="en-US" dirty="0">
                <a:solidFill>
                  <a:schemeClr val="accent6"/>
                </a:solidFill>
              </a:rPr>
              <a:t>%) discuss CAM use with their neurologists.</a:t>
            </a:r>
            <a:r>
              <a:rPr lang="en-US" baseline="30000" dirty="0">
                <a:solidFill>
                  <a:schemeClr val="accent6"/>
                </a:solidFill>
              </a:rPr>
              <a:t>e8,e12</a:t>
            </a:r>
            <a:r>
              <a:rPr lang="en-US" dirty="0">
                <a:solidFill>
                  <a:schemeClr val="accent6"/>
                </a:solidFill>
              </a:rPr>
              <a:t> </a:t>
            </a:r>
          </a:p>
          <a:p>
            <a:endParaRPr lang="en-US" dirty="0"/>
          </a:p>
        </p:txBody>
      </p:sp>
      <p:sp>
        <p:nvSpPr>
          <p:cNvPr id="4" name="Slide Number Placeholder 3"/>
          <p:cNvSpPr>
            <a:spLocks noGrp="1"/>
          </p:cNvSpPr>
          <p:nvPr>
            <p:ph type="sldNum" sz="quarter" idx="4"/>
          </p:nvPr>
        </p:nvSpPr>
        <p:spPr/>
        <p:txBody>
          <a:bodyPr/>
          <a:lstStyle/>
          <a:p>
            <a:r>
              <a:rPr lang="en-US" i="1" smtClean="0"/>
              <a:t>Slide</a:t>
            </a:r>
            <a:r>
              <a:rPr lang="en-US" smtClean="0"/>
              <a:t> </a:t>
            </a:r>
            <a:fld id="{AE55F20A-800A-A447-8B9C-A926CEEB159C}" type="slidenum">
              <a:rPr lang="en-US" smtClean="0"/>
              <a:pPr/>
              <a:t>7</a:t>
            </a:fld>
            <a:endParaRPr lang="en-US" dirty="0"/>
          </a:p>
        </p:txBody>
      </p:sp>
    </p:spTree>
    <p:extLst>
      <p:ext uri="{BB962C8B-B14F-4D97-AF65-F5344CB8AC3E}">
        <p14:creationId xmlns:p14="http://schemas.microsoft.com/office/powerpoint/2010/main" val="3019216059"/>
      </p:ext>
    </p:extLst>
  </p:cSld>
  <p:clrMapOvr>
    <a:masterClrMapping/>
  </p:clrMapOvr>
  <p:transition>
    <p:wip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Clinical </a:t>
            </a:r>
            <a:r>
              <a:rPr lang="en-US" dirty="0" smtClean="0"/>
              <a:t>Questions</a:t>
            </a:r>
            <a:endParaRPr lang="en-US" dirty="0"/>
          </a:p>
        </p:txBody>
      </p:sp>
      <p:sp>
        <p:nvSpPr>
          <p:cNvPr id="3" name="Content Placeholder 2"/>
          <p:cNvSpPr>
            <a:spLocks noGrp="1"/>
          </p:cNvSpPr>
          <p:nvPr>
            <p:ph idx="1"/>
          </p:nvPr>
        </p:nvSpPr>
        <p:spPr/>
        <p:txBody>
          <a:bodyPr/>
          <a:lstStyle/>
          <a:p>
            <a:pPr marL="0" indent="0">
              <a:buNone/>
            </a:pPr>
            <a:r>
              <a:rPr lang="en-US" dirty="0">
                <a:solidFill>
                  <a:schemeClr val="accent6"/>
                </a:solidFill>
              </a:rPr>
              <a:t>In patients with MS, </a:t>
            </a:r>
          </a:p>
          <a:p>
            <a:pPr marL="514350" indent="-514350">
              <a:buFont typeface="+mj-lt"/>
              <a:buAutoNum type="arabicPeriod"/>
              <a:defRPr/>
            </a:pPr>
            <a:r>
              <a:rPr lang="en-US" dirty="0">
                <a:solidFill>
                  <a:schemeClr val="accent6"/>
                </a:solidFill>
              </a:rPr>
              <a:t>Do CAM therapies reduce specific symptoms and prevent relapses or disability? </a:t>
            </a:r>
          </a:p>
          <a:p>
            <a:pPr marL="514350" indent="-514350">
              <a:buFont typeface="+mj-lt"/>
              <a:buAutoNum type="arabicPeriod"/>
              <a:defRPr/>
            </a:pPr>
            <a:r>
              <a:rPr lang="en-US" dirty="0">
                <a:solidFill>
                  <a:schemeClr val="accent6"/>
                </a:solidFill>
              </a:rPr>
              <a:t>Can CAM use worsen MS or cause serious adverse effects (SAEs)?  </a:t>
            </a:r>
          </a:p>
          <a:p>
            <a:pPr marL="514350" indent="-514350">
              <a:buFont typeface="+mj-lt"/>
              <a:buAutoNum type="arabicPeriod"/>
              <a:defRPr/>
            </a:pPr>
            <a:r>
              <a:rPr lang="en-US" dirty="0">
                <a:solidFill>
                  <a:schemeClr val="accent6"/>
                </a:solidFill>
              </a:rPr>
              <a:t>Can CAM use interfere with MS disease-modifying therapies? </a:t>
            </a:r>
          </a:p>
          <a:p>
            <a:endParaRPr lang="en-US" dirty="0"/>
          </a:p>
        </p:txBody>
      </p:sp>
      <p:sp>
        <p:nvSpPr>
          <p:cNvPr id="4" name="Slide Number Placeholder 3"/>
          <p:cNvSpPr>
            <a:spLocks noGrp="1"/>
          </p:cNvSpPr>
          <p:nvPr>
            <p:ph type="sldNum" sz="quarter" idx="4"/>
          </p:nvPr>
        </p:nvSpPr>
        <p:spPr/>
        <p:txBody>
          <a:bodyPr/>
          <a:lstStyle/>
          <a:p>
            <a:r>
              <a:rPr lang="en-US" i="1" smtClean="0"/>
              <a:t>Slide</a:t>
            </a:r>
            <a:r>
              <a:rPr lang="en-US" smtClean="0"/>
              <a:t> </a:t>
            </a:r>
            <a:fld id="{AE55F20A-800A-A447-8B9C-A926CEEB159C}" type="slidenum">
              <a:rPr lang="en-US" smtClean="0"/>
              <a:pPr/>
              <a:t>8</a:t>
            </a:fld>
            <a:endParaRPr lang="en-US" dirty="0"/>
          </a:p>
        </p:txBody>
      </p:sp>
    </p:spTree>
    <p:extLst>
      <p:ext uri="{BB962C8B-B14F-4D97-AF65-F5344CB8AC3E}">
        <p14:creationId xmlns:p14="http://schemas.microsoft.com/office/powerpoint/2010/main" val="812094767"/>
      </p:ext>
    </p:extLst>
  </p:cSld>
  <p:clrMapOvr>
    <a:masterClrMapping/>
  </p:clrMapOvr>
  <p:transition>
    <p:wipe/>
  </p:transition>
  <p:timing>
    <p:tnLst>
      <p:par>
        <p:cTn id="1" dur="indefinite" restart="never" nodeType="tmRoot"/>
      </p:par>
    </p:tnLst>
  </p:timing>
</p:sld>
</file>

<file path=ppt/theme/theme1.xml><?xml version="1.0" encoding="utf-8"?>
<a:theme xmlns:a="http://schemas.openxmlformats.org/drawingml/2006/main" name="AANPPT_2013">
  <a:themeElements>
    <a:clrScheme name="AAN 2010 Standard">
      <a:dk1>
        <a:sysClr val="windowText" lastClr="000000"/>
      </a:dk1>
      <a:lt1>
        <a:sysClr val="window" lastClr="FFFFFF"/>
      </a:lt1>
      <a:dk2>
        <a:srgbClr val="006D48"/>
      </a:dk2>
      <a:lt2>
        <a:srgbClr val="E9E9EA"/>
      </a:lt2>
      <a:accent1>
        <a:srgbClr val="006D48"/>
      </a:accent1>
      <a:accent2>
        <a:srgbClr val="B79124"/>
      </a:accent2>
      <a:accent3>
        <a:srgbClr val="40B53F"/>
      </a:accent3>
      <a:accent4>
        <a:srgbClr val="B4B4B6"/>
      </a:accent4>
      <a:accent5>
        <a:srgbClr val="EFCB64"/>
      </a:accent5>
      <a:accent6>
        <a:srgbClr val="000000"/>
      </a:accent6>
      <a:hlink>
        <a:srgbClr val="007CFF"/>
      </a:hlink>
      <a:folHlink>
        <a:srgbClr val="64009B"/>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txDef>
      <a:spPr/>
      <a:bodyPr vert="horz" lIns="0" tIns="18288" rIns="0" bIns="18288" rtlCol="0" anchor="b" anchorCtr="0">
        <a:noAutofit/>
      </a:bodyPr>
      <a:lstStyle>
        <a:defPPr algn="r">
          <a:defRPr dirty="0" smtClean="0"/>
        </a:defPPr>
      </a:lstStyle>
    </a:tx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documentManagement>
    <Doc_x0020_Status xmlns="e7320cf4-ae7b-42d1-8d40-7b46a3e34241">Draft</Doc_x0020_Status>
    <Expiration_x0020_Year xmlns="e7320cf4-ae7b-42d1-8d40-7b46a3e34241">No Expiration</Expiration_x0020_Year>
    <Category xmlns="d47d1fba-f6e4-4bcb-bcc4-57d3e0746924">Templates</Category>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37E55DEAA3ED634D88B3A7A89D5445E9" ma:contentTypeVersion="5" ma:contentTypeDescription="Create a new document." ma:contentTypeScope="" ma:versionID="699419caee66949b6db01278e8ed7a25">
  <xsd:schema xmlns:xsd="http://www.w3.org/2001/XMLSchema" xmlns:xs="http://www.w3.org/2001/XMLSchema" xmlns:p="http://schemas.microsoft.com/office/2006/metadata/properties" xmlns:ns2="e7320cf4-ae7b-42d1-8d40-7b46a3e34241" xmlns:ns3="d47d1fba-f6e4-4bcb-bcc4-57d3e0746924" targetNamespace="http://schemas.microsoft.com/office/2006/metadata/properties" ma:root="true" ma:fieldsID="e158140e5082d997dd2a1c4c6446b36d" ns2:_="" ns3:_="">
    <xsd:import namespace="e7320cf4-ae7b-42d1-8d40-7b46a3e34241"/>
    <xsd:import namespace="d47d1fba-f6e4-4bcb-bcc4-57d3e0746924"/>
    <xsd:element name="properties">
      <xsd:complexType>
        <xsd:sequence>
          <xsd:element name="documentManagement">
            <xsd:complexType>
              <xsd:all>
                <xsd:element ref="ns2:Expiration_x0020_Year" minOccurs="0"/>
                <xsd:element ref="ns2:Doc_x0020_Status" minOccurs="0"/>
                <xsd:element ref="ns3:Category" minOccurs="0"/>
                <xsd:element ref="ns2:SharedWithUser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7320cf4-ae7b-42d1-8d40-7b46a3e34241" elementFormDefault="qualified">
    <xsd:import namespace="http://schemas.microsoft.com/office/2006/documentManagement/types"/>
    <xsd:import namespace="http://schemas.microsoft.com/office/infopath/2007/PartnerControls"/>
    <xsd:element name="Expiration_x0020_Year" ma:index="8" nillable="true" ma:displayName="Expiration Year" ma:format="Dropdown" ma:internalName="Expiration_x0020_Year">
      <xsd:simpleType>
        <xsd:restriction base="dms:Choice">
          <xsd:enumeration value="No Expiration"/>
          <xsd:enumeration value="2011"/>
          <xsd:enumeration value="2012"/>
          <xsd:enumeration value="2013"/>
          <xsd:enumeration value="2014"/>
          <xsd:enumeration value="2015"/>
          <xsd:enumeration value="2016"/>
          <xsd:enumeration value="2017"/>
          <xsd:enumeration value="2018"/>
          <xsd:enumeration value="2019"/>
          <xsd:enumeration value="2020"/>
          <xsd:enumeration value="2021"/>
        </xsd:restriction>
      </xsd:simpleType>
    </xsd:element>
    <xsd:element name="Doc_x0020_Status" ma:index="9" nillable="true" ma:displayName="Doc Status" ma:default="Active" ma:format="Dropdown" ma:internalName="Doc_x0020_Status">
      <xsd:simpleType>
        <xsd:restriction base="dms:Choice">
          <xsd:enumeration value="Active"/>
          <xsd:enumeration value="Inactive"/>
          <xsd:enumeration value="To Be Deleted"/>
          <xsd:enumeration value="Draft"/>
          <xsd:enumeration value="Final"/>
          <xsd:enumeration value="Archive"/>
        </xsd:restriction>
      </xsd:simpleType>
    </xsd:element>
    <xsd:element name="SharedWithUsers" ma:index="11"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d47d1fba-f6e4-4bcb-bcc4-57d3e0746924" elementFormDefault="qualified">
    <xsd:import namespace="http://schemas.microsoft.com/office/2006/documentManagement/types"/>
    <xsd:import namespace="http://schemas.microsoft.com/office/infopath/2007/PartnerControls"/>
    <xsd:element name="Category" ma:index="10" nillable="true" ma:displayName="Category" ma:format="Dropdown" ma:internalName="Category">
      <xsd:simpleType>
        <xsd:restriction base="dms:Choice">
          <xsd:enumeration value="Administrative"/>
          <xsd:enumeration value="Blog"/>
          <xsd:enumeration value="Collaboration"/>
          <xsd:enumeration value="Correspondence"/>
          <xsd:enumeration value="Curriculum vitae"/>
          <xsd:enumeration value="Development process documents"/>
          <xsd:enumeration value="Dissemination process documents"/>
          <xsd:enumeration value="External funding"/>
          <xsd:enumeration value="External reference"/>
          <xsd:enumeration value="Grants"/>
          <xsd:enumeration value="Presentations"/>
          <xsd:enumeration value="Public Comment"/>
          <xsd:enumeration value="Staff CPG Process Manual"/>
          <xsd:enumeration value="Templates"/>
          <xsd:enumeration value="Value of Guidelines WG"/>
          <xsd:enumeration value="Website"/>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69DF155C-8B99-4AA6-924A-7D3C9B939122}">
  <ds:schemaRefs>
    <ds:schemaRef ds:uri="http://schemas.microsoft.com/sharepoint/v3/contenttype/forms"/>
  </ds:schemaRefs>
</ds:datastoreItem>
</file>

<file path=customXml/itemProps2.xml><?xml version="1.0" encoding="utf-8"?>
<ds:datastoreItem xmlns:ds="http://schemas.openxmlformats.org/officeDocument/2006/customXml" ds:itemID="{406101B3-36A2-4B85-8B63-96BD57661665}">
  <ds:schemaRefs>
    <ds:schemaRef ds:uri="http://purl.org/dc/terms/"/>
    <ds:schemaRef ds:uri="http://schemas.openxmlformats.org/package/2006/metadata/core-properties"/>
    <ds:schemaRef ds:uri="http://purl.org/dc/dcmitype/"/>
    <ds:schemaRef ds:uri="http://schemas.microsoft.com/office/2006/documentManagement/types"/>
    <ds:schemaRef ds:uri="d47d1fba-f6e4-4bcb-bcc4-57d3e0746924"/>
    <ds:schemaRef ds:uri="http://purl.org/dc/elements/1.1/"/>
    <ds:schemaRef ds:uri="http://schemas.microsoft.com/office/2006/metadata/properties"/>
    <ds:schemaRef ds:uri="e7320cf4-ae7b-42d1-8d40-7b46a3e34241"/>
    <ds:schemaRef ds:uri="http://schemas.microsoft.com/office/infopath/2007/PartnerControls"/>
    <ds:schemaRef ds:uri="http://www.w3.org/XML/1998/namespace"/>
  </ds:schemaRefs>
</ds:datastoreItem>
</file>

<file path=customXml/itemProps3.xml><?xml version="1.0" encoding="utf-8"?>
<ds:datastoreItem xmlns:ds="http://schemas.openxmlformats.org/officeDocument/2006/customXml" ds:itemID="{5CA9D14A-DE4B-4087-AF2A-3A690904737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e7320cf4-ae7b-42d1-8d40-7b46a3e34241"/>
    <ds:schemaRef ds:uri="d47d1fba-f6e4-4bcb-bcc4-57d3e074692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
  <TotalTime>4171</TotalTime>
  <Words>4815</Words>
  <Application>Microsoft Office PowerPoint</Application>
  <PresentationFormat>On-screen Show (4:3)</PresentationFormat>
  <Paragraphs>480</Paragraphs>
  <Slides>76</Slides>
  <Notes>0</Notes>
  <HiddenSlides>0</HiddenSlides>
  <MMClips>0</MMClips>
  <ScaleCrop>false</ScaleCrop>
  <HeadingPairs>
    <vt:vector size="4" baseType="variant">
      <vt:variant>
        <vt:lpstr>Theme</vt:lpstr>
      </vt:variant>
      <vt:variant>
        <vt:i4>1</vt:i4>
      </vt:variant>
      <vt:variant>
        <vt:lpstr>Slide Titles</vt:lpstr>
      </vt:variant>
      <vt:variant>
        <vt:i4>76</vt:i4>
      </vt:variant>
    </vt:vector>
  </HeadingPairs>
  <TitlesOfParts>
    <vt:vector size="77" baseType="lpstr">
      <vt:lpstr>AANPPT_2013</vt:lpstr>
      <vt:lpstr>PowerPoint Presentation</vt:lpstr>
      <vt:lpstr>PowerPoint Presentation</vt:lpstr>
      <vt:lpstr>Guideline Endorsement</vt:lpstr>
      <vt:lpstr>Authors</vt:lpstr>
      <vt:lpstr>Sharing This Information</vt:lpstr>
      <vt:lpstr>Presentation Objectives</vt:lpstr>
      <vt:lpstr>Overview</vt:lpstr>
      <vt:lpstr>Background</vt:lpstr>
      <vt:lpstr>Clinical Questions</vt:lpstr>
      <vt:lpstr>Clinical Questions, cont.</vt:lpstr>
      <vt:lpstr>AAN Guideline Process</vt:lpstr>
      <vt:lpstr>AAN Guideline Process, cont.</vt:lpstr>
      <vt:lpstr>AAN Classification of Evidence</vt:lpstr>
      <vt:lpstr>AAN Level of Recommendations</vt:lpstr>
      <vt:lpstr>Translating Class to Recommendations</vt:lpstr>
      <vt:lpstr>Applying the Process to the Issue</vt:lpstr>
      <vt:lpstr>Methods</vt:lpstr>
      <vt:lpstr>Literature Search/Review </vt:lpstr>
      <vt:lpstr>AAN Classification of Evidence for Therapeutic Studies</vt:lpstr>
      <vt:lpstr>AAN Classification of Evidence for Therapeutic Studies, cont.</vt:lpstr>
      <vt:lpstr>AAN Classification of Evidence for Therapeutic Studies, cont.</vt:lpstr>
      <vt:lpstr>AAN Classification of Evidence for Therapeutic Studies, cont.</vt:lpstr>
      <vt:lpstr>Clinical Questions 1 and 2</vt:lpstr>
      <vt:lpstr>Mind–body Medicine</vt:lpstr>
      <vt:lpstr>Biofeedback</vt:lpstr>
      <vt:lpstr>Hypnosis</vt:lpstr>
      <vt:lpstr>Music Therapy</vt:lpstr>
      <vt:lpstr> Mindfulness-based Intervention (MBI)</vt:lpstr>
      <vt:lpstr>Biologically Based Practices</vt:lpstr>
      <vt:lpstr>Herbs: Padma 28</vt:lpstr>
      <vt:lpstr>Herbs: Ginkgo Biloba (GB)</vt:lpstr>
      <vt:lpstr>Herbs: Cannabis</vt:lpstr>
      <vt:lpstr>Herbs: Cannabis, cont.</vt:lpstr>
      <vt:lpstr>Herbs: Cannabis, cont.</vt:lpstr>
      <vt:lpstr>Herbs: Cannabis, cont.</vt:lpstr>
      <vt:lpstr>Herbs: Cannabis, cont.</vt:lpstr>
      <vt:lpstr>Herbs: Cannabis, cont.</vt:lpstr>
      <vt:lpstr>Herbs: Cannabis, cont.</vt:lpstr>
      <vt:lpstr>Herbs: Cannabis, cont.</vt:lpstr>
      <vt:lpstr>Herbs: Cannabis, cont.</vt:lpstr>
      <vt:lpstr>Herbs: Cannabis, cont.</vt:lpstr>
      <vt:lpstr>Herbs: Cannabis, cont.</vt:lpstr>
      <vt:lpstr>Herbs: Cannabis, cont.</vt:lpstr>
      <vt:lpstr>Dietary Supplementation: Low-fat Diet with Omega-3 Fatty Acids</vt:lpstr>
      <vt:lpstr>Dietary Supplementation: Linoleic Acid</vt:lpstr>
      <vt:lpstr>Dietary Supplementation: Creatine Monohydrate</vt:lpstr>
      <vt:lpstr>Dietary Supplementation: Acetyl-L-Carnitine (ALCAR)</vt:lpstr>
      <vt:lpstr>Dietary Supplementation: Inosine</vt:lpstr>
      <vt:lpstr>Dietary Supplementation: Cari Loder Regimen</vt:lpstr>
      <vt:lpstr>Dietary Supplementation: Threonine</vt:lpstr>
      <vt:lpstr>Dietary Supplementation: Glucosamine Sulfate</vt:lpstr>
      <vt:lpstr>Dietary Supplementation: Low-dose Naltrexone (LDN)</vt:lpstr>
      <vt:lpstr>Other Biologically Based Practices: Bee Venom</vt:lpstr>
      <vt:lpstr>Other Biologically Based Practices: Transdermal Histamine with Caffeine</vt:lpstr>
      <vt:lpstr>Other Biologically Based Practices: Hyperbaric Oxygen (HBO)</vt:lpstr>
      <vt:lpstr>Manipulative and Body-based Practices</vt:lpstr>
      <vt:lpstr>Hippotherapy</vt:lpstr>
      <vt:lpstr> Reflexology</vt:lpstr>
      <vt:lpstr> Yoga</vt:lpstr>
      <vt:lpstr> Massage Therapy</vt:lpstr>
      <vt:lpstr> Acupuncture</vt:lpstr>
      <vt:lpstr> Progressive Muscle Relaxation Therapy (PMRT)</vt:lpstr>
      <vt:lpstr>Energy Medicine </vt:lpstr>
      <vt:lpstr>Magnetic Therapy</vt:lpstr>
      <vt:lpstr>Magnetic Therapy, cont.</vt:lpstr>
      <vt:lpstr>Neural Therapy</vt:lpstr>
      <vt:lpstr>Naturopathic Medicine</vt:lpstr>
      <vt:lpstr>CAM Not Reviewed (Only Class IV Studies Available)</vt:lpstr>
      <vt:lpstr>Clinical Question 3</vt:lpstr>
      <vt:lpstr>Clinical Context</vt:lpstr>
      <vt:lpstr>Clinical Context, cont.</vt:lpstr>
      <vt:lpstr>Future Research Recommendations</vt:lpstr>
      <vt:lpstr>Future Research Recommendations, cont.</vt:lpstr>
      <vt:lpstr>References</vt:lpstr>
      <vt:lpstr>Access the Guideline and Summary Tools</vt:lpstr>
      <vt:lpstr>PowerPoint Presentation</vt:lpstr>
    </vt:vector>
  </TitlesOfParts>
  <Company>American Academy of Neurology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Jim Hopwood</dc:creator>
  <cp:lastModifiedBy>Julie Cox</cp:lastModifiedBy>
  <cp:revision>377</cp:revision>
  <cp:lastPrinted>2013-10-23T18:48:00Z</cp:lastPrinted>
  <dcterms:created xsi:type="dcterms:W3CDTF">2012-01-12T19:06:15Z</dcterms:created>
  <dcterms:modified xsi:type="dcterms:W3CDTF">2014-04-18T20:27:30Z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0x01010037E55DEAA3ED634D88B3A7A89D5445E9</vt:lpwstr>
  </property>
</Properties>
</file>